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2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71" r:id="rId23"/>
    <p:sldId id="269" r:id="rId24"/>
    <p:sldId id="270" r:id="rId25"/>
    <p:sldId id="272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6" r:id="rId39"/>
    <p:sldId id="294" r:id="rId40"/>
    <p:sldId id="295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17,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 and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9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514" y="323949"/>
            <a:ext cx="7024744" cy="1143000"/>
          </a:xfrm>
        </p:spPr>
        <p:txBody>
          <a:bodyPr/>
          <a:lstStyle/>
          <a:p>
            <a:r>
              <a:rPr lang="en-US" dirty="0" smtClean="0"/>
              <a:t>Matter or Energy!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792" y="1466949"/>
            <a:ext cx="4816531" cy="5413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5689" y="1788198"/>
            <a:ext cx="34470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are the parts of his famous equation and what do they mean?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786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part of chemistry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The processes that matter undergoes</a:t>
            </a:r>
          </a:p>
          <a:p>
            <a:r>
              <a:rPr lang="en-US" dirty="0" smtClean="0"/>
              <a:t>That means the stuff that matter does or the stuff that happens to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part of chemistry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The energy changes matter goes through</a:t>
            </a:r>
          </a:p>
          <a:p>
            <a:r>
              <a:rPr lang="en-US" dirty="0" smtClean="0"/>
              <a:t>Matter either gains or loses energy with every change that happens to it</a:t>
            </a:r>
          </a:p>
          <a:p>
            <a:r>
              <a:rPr lang="en-US" dirty="0" smtClean="0"/>
              <a:t>Terms for these energy changes are called endothermic and exothermic reactions (we’ll talk about them more later though)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3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examples of the branches (types) of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8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6 main branches (types) of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</a:p>
          <a:p>
            <a:r>
              <a:rPr lang="en-US" dirty="0" smtClean="0"/>
              <a:t>Inorganic Chemistry</a:t>
            </a:r>
          </a:p>
          <a:p>
            <a:r>
              <a:rPr lang="en-US" dirty="0" smtClean="0"/>
              <a:t>Physical Chemistry</a:t>
            </a:r>
          </a:p>
          <a:p>
            <a:r>
              <a:rPr lang="en-US" dirty="0" smtClean="0"/>
              <a:t>Analytical Chemistry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Theoretical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7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chemicals and chemical reactions that contain carbon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non-organic chemistry</a:t>
            </a:r>
          </a:p>
          <a:p>
            <a:r>
              <a:rPr lang="en-US" dirty="0" smtClean="0"/>
              <a:t>Non-organic means that it contains no carbon and does not belong to anything that is or once was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5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the properties and changes of matter and the changes in energy associated with chemical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9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to identify the composition of materials</a:t>
            </a:r>
          </a:p>
          <a:p>
            <a:r>
              <a:rPr lang="en-US" dirty="0" smtClean="0"/>
              <a:t>What elements and chemicals are in this 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1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chemistry of and the chemical reactions involved with living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8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a 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0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math and computers to understand chemical reactions and predict future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4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all types of chemistry, scientists use chemicals</a:t>
            </a:r>
          </a:p>
          <a:p>
            <a:r>
              <a:rPr lang="en-US" dirty="0" smtClean="0"/>
              <a:t>A chemical is any substance that has definite composition</a:t>
            </a:r>
          </a:p>
          <a:p>
            <a:r>
              <a:rPr lang="en-US" dirty="0" smtClean="0"/>
              <a:t>Definite means: uniform, regular, predictable, certain, static,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6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contrast basic research, applied research, and technological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84057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for the sake of increasing knowledge</a:t>
            </a:r>
          </a:p>
          <a:p>
            <a:r>
              <a:rPr lang="en-US" dirty="0" smtClean="0"/>
              <a:t>Educational in purpose</a:t>
            </a:r>
          </a:p>
          <a:p>
            <a:r>
              <a:rPr lang="en-US" dirty="0" smtClean="0"/>
              <a:t>Something we do just so we know about it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8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to solve a problem</a:t>
            </a:r>
          </a:p>
          <a:p>
            <a:r>
              <a:rPr lang="en-US" dirty="0" smtClean="0"/>
              <a:t>It’s done for a specific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7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things that make our lives better</a:t>
            </a:r>
          </a:p>
          <a:p>
            <a:r>
              <a:rPr lang="en-US" dirty="0" smtClean="0"/>
              <a:t>Examples include computers, cars, biodegradable packaging,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4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Explain what chemistry is.</a:t>
            </a:r>
          </a:p>
          <a:p>
            <a:r>
              <a:rPr lang="en-US" dirty="0" smtClean="0"/>
              <a:t>2. Name six branches of study in chemistry.</a:t>
            </a:r>
          </a:p>
          <a:p>
            <a:r>
              <a:rPr lang="en-US" dirty="0" smtClean="0"/>
              <a:t>3. Compare and contrast basic research, applied research, and technological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1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and its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9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the physical properties and chemical properties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4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00137"/>
          </a:xfrm>
        </p:spPr>
        <p:txBody>
          <a:bodyPr>
            <a:normAutofit/>
          </a:bodyPr>
          <a:lstStyle/>
          <a:p>
            <a:r>
              <a:rPr lang="en-US" dirty="0" smtClean="0"/>
              <a:t>Mass</a:t>
            </a:r>
          </a:p>
          <a:p>
            <a:r>
              <a:rPr lang="en-US" dirty="0" smtClean="0"/>
              <a:t>Matter</a:t>
            </a:r>
          </a:p>
          <a:p>
            <a:r>
              <a:rPr lang="en-US" dirty="0" smtClean="0"/>
              <a:t>Atom</a:t>
            </a:r>
          </a:p>
          <a:p>
            <a:r>
              <a:rPr lang="en-US" dirty="0" smtClean="0"/>
              <a:t>Element</a:t>
            </a:r>
          </a:p>
          <a:p>
            <a:r>
              <a:rPr lang="en-US" dirty="0" smtClean="0"/>
              <a:t>Compound</a:t>
            </a:r>
          </a:p>
          <a:p>
            <a:r>
              <a:rPr lang="en-US" dirty="0" smtClean="0"/>
              <a:t>Extensive property</a:t>
            </a:r>
          </a:p>
          <a:p>
            <a:r>
              <a:rPr lang="en-US" dirty="0" smtClean="0"/>
              <a:t>Intensive property</a:t>
            </a:r>
          </a:p>
          <a:p>
            <a:r>
              <a:rPr lang="en-US" dirty="0" smtClean="0"/>
              <a:t>Physical property</a:t>
            </a:r>
          </a:p>
          <a:p>
            <a:r>
              <a:rPr lang="en-US" dirty="0" smtClean="0"/>
              <a:t>Physical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1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7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measure of the amount of matter (stuff) in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6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has mass and takes up space (has volume)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2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smallest unit (part) of an element that maintains the identity of that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2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pure substance that cannot be broken down into simpler stuff and is made of only one type of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3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can be broken down into simpler substances (elements). </a:t>
            </a:r>
          </a:p>
          <a:p>
            <a:r>
              <a:rPr lang="en-US" dirty="0" smtClean="0"/>
              <a:t>Each compound is the combination of 2 or more elements.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9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Extensive property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depend on the amount of matter (stuff) that is there.</a:t>
            </a:r>
          </a:p>
          <a:p>
            <a:r>
              <a:rPr lang="en-US" dirty="0" smtClean="0"/>
              <a:t>Examples include volume, mass, and the amount of energy in a substance.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6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not depend on the amount of matter (stuff) present.</a:t>
            </a:r>
          </a:p>
          <a:p>
            <a:r>
              <a:rPr lang="en-US" dirty="0" smtClean="0"/>
              <a:t>They stay the same no matter how much or little you have of something.</a:t>
            </a:r>
          </a:p>
          <a:p>
            <a:r>
              <a:rPr lang="en-US" dirty="0" smtClean="0"/>
              <a:t>Examples include melting point, boiling point, density, and ability to conduct electricity.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characteristic that can be observed or measured without changing the identity of the substance (without changing what it is)</a:t>
            </a:r>
          </a:p>
          <a:p>
            <a:r>
              <a:rPr lang="en-US" dirty="0" smtClean="0"/>
              <a:t>Examples include melting point and boiling point. (the temperatures at which those things happen)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changes of matter as physical or chemical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2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something that does not involve a change in its identity </a:t>
            </a:r>
          </a:p>
          <a:p>
            <a:r>
              <a:rPr lang="en-US" dirty="0" smtClean="0"/>
              <a:t>It’s when something is changed but even though that thing is different, it still is the same thing.</a:t>
            </a:r>
          </a:p>
          <a:p>
            <a:r>
              <a:rPr lang="en-US" dirty="0" smtClean="0"/>
              <a:t>Examples include cutting, melting, and boiling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1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the study of the composition, structure, and properties of matter, the processes that matter undergoes, and the energy changes that accompany these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3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gas, liquid, and solid states in terms of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(Phases)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state (or phase) of matter is a PHYSICAL change of a substance from one state (or phase) to another</a:t>
            </a:r>
          </a:p>
          <a:p>
            <a:r>
              <a:rPr lang="en-US" dirty="0" smtClean="0"/>
              <a:t>The 3 common states of matter are solid, liquid, and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0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Solids have a definite volume (amount of space they take up) and a definite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9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Liquids have a definite volume (amount of space they take up) but an indefinite shape (it changes).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4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in the gas state has indefinite shape and volume (it could take up any amount of space and could be any shape).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5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states of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is a very high energy state of matter (temperatures above gas) in which atoms lose their electrons</a:t>
            </a:r>
          </a:p>
          <a:p>
            <a:r>
              <a:rPr lang="en-US" dirty="0" smtClean="0"/>
              <a:t>An example of plasma is fluorescent 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Relates to a substance’s ability to change into different substances</a:t>
            </a:r>
          </a:p>
          <a:p>
            <a:r>
              <a:rPr lang="en-US" dirty="0" smtClean="0"/>
              <a:t>Chemical properties are all about how likely a substance is to react with other things, or what happens when they do react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4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63931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a chemical reaction</a:t>
            </a:r>
          </a:p>
          <a:p>
            <a:r>
              <a:rPr lang="en-US" dirty="0" smtClean="0"/>
              <a:t>When one or more substances are changed into a different substance</a:t>
            </a:r>
          </a:p>
          <a:p>
            <a:r>
              <a:rPr lang="en-US" dirty="0" smtClean="0"/>
              <a:t>The stuff that goes into a chemical change/reaction is/are the reactant or reactants</a:t>
            </a:r>
          </a:p>
          <a:p>
            <a:r>
              <a:rPr lang="en-US" dirty="0" smtClean="0"/>
              <a:t>The stuff that comes out of a chemical change/reaction is/are the product or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4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goes into a chemical reaction = Reactants</a:t>
            </a:r>
          </a:p>
          <a:p>
            <a:r>
              <a:rPr lang="en-US" dirty="0" smtClean="0"/>
              <a:t>What comes out of a chemical reaction = Products</a:t>
            </a:r>
          </a:p>
          <a:p>
            <a:r>
              <a:rPr lang="en-US" dirty="0" smtClean="0"/>
              <a:t>Remember these!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7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Says that in a chemical reaction, the amount of energy that goes in must come out</a:t>
            </a:r>
          </a:p>
          <a:p>
            <a:r>
              <a:rPr lang="en-US" dirty="0" smtClean="0"/>
              <a:t>An example is if you burn a piece of wood, the energy of the sun captured by the plant that made it grow is now released as heat, light, sound, etc. when the wood is burned.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that down: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Chemistry is the study of the composition, structure, and properties of matter</a:t>
            </a:r>
          </a:p>
          <a:p>
            <a:r>
              <a:rPr lang="en-US" dirty="0" smtClean="0"/>
              <a:t>What does all that vocab even mean though?</a:t>
            </a:r>
          </a:p>
          <a:p>
            <a:r>
              <a:rPr lang="en-US" dirty="0" smtClean="0"/>
              <a:t>Let’s look at the words composition, structure, properties, and matter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3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blend of two or more kinds of matter, each of which retains its own identity and properties</a:t>
            </a:r>
          </a:p>
          <a:p>
            <a:r>
              <a:rPr lang="en-US" dirty="0" smtClean="0"/>
              <a:t>It’s still easy to separate, and nothing new was made (there were no chemical reactions)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0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same in all parts of the sample. Example: salt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0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not the same in all parts of the sample. Example: a granite countertop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6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fixed composition (they’re always made up of the same stuff, they’re always homogeneous)</a:t>
            </a:r>
          </a:p>
          <a:p>
            <a:r>
              <a:rPr lang="en-US" dirty="0" smtClean="0"/>
              <a:t>Every sample has exactly the same properties (the way it acts)</a:t>
            </a:r>
          </a:p>
          <a:p>
            <a:r>
              <a:rPr lang="en-US" dirty="0" smtClean="0"/>
              <a:t>Every sample has exactly the same composition (what it’s made of)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3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798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arrangement of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73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(or families)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vertical (up and down) columns on the periodic table are called groups (or families)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613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752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horizontal rows of elements in the periodic table are called periods.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974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5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it is made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2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characteristics that distinguish metals, nonmetals, and metalloids.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481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790066" cy="1143000"/>
          </a:xfrm>
        </p:spPr>
        <p:txBody>
          <a:bodyPr/>
          <a:lstStyle/>
          <a:p>
            <a:r>
              <a:rPr lang="en-US" dirty="0" smtClean="0"/>
              <a:t>Metals, nonmetals,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11015"/>
          </a:xfrm>
        </p:spPr>
        <p:txBody>
          <a:bodyPr>
            <a:normAutofit/>
          </a:bodyPr>
          <a:lstStyle/>
          <a:p>
            <a:r>
              <a:rPr lang="en-US" dirty="0" smtClean="0"/>
              <a:t>A metal is an element that is a good electrical conductor and a good heat conductor</a:t>
            </a:r>
          </a:p>
          <a:p>
            <a:r>
              <a:rPr lang="en-US" dirty="0" smtClean="0"/>
              <a:t>This means that electricity and heat go through metals easily</a:t>
            </a:r>
          </a:p>
          <a:p>
            <a:r>
              <a:rPr lang="en-US" dirty="0" smtClean="0"/>
              <a:t>Nonmetals are the opposite: it’s hard for electricity and heat to go through them</a:t>
            </a:r>
          </a:p>
          <a:p>
            <a:r>
              <a:rPr lang="en-US" dirty="0" smtClean="0"/>
              <a:t>Metalloids are in between metals and nonmetals, in the middle.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881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432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4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arrangement (or what it looks like)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do? Or</a:t>
            </a:r>
          </a:p>
          <a:p>
            <a:r>
              <a:rPr lang="en-US" dirty="0" smtClean="0"/>
              <a:t>How does it act?</a:t>
            </a:r>
          </a:p>
        </p:txBody>
      </p:sp>
    </p:spTree>
    <p:extLst>
      <p:ext uri="{BB962C8B-B14F-4D97-AF65-F5344CB8AC3E}">
        <p14:creationId xmlns:p14="http://schemas.microsoft.com/office/powerpoint/2010/main" val="318791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has mass and takes up space is matter</a:t>
            </a:r>
          </a:p>
          <a:p>
            <a:r>
              <a:rPr lang="en-US" dirty="0" smtClean="0"/>
              <a:t>If it has any measurements (weight, length, etc.) it’s matter!</a:t>
            </a:r>
          </a:p>
          <a:p>
            <a:r>
              <a:rPr lang="en-US" dirty="0" smtClean="0"/>
              <a:t>Everything in the universe is either matter or _____________. Do you know what else it could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2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14707</TotalTime>
  <Words>1399</Words>
  <Application>Microsoft Macintosh PowerPoint</Application>
  <PresentationFormat>On-screen Show (4:3)</PresentationFormat>
  <Paragraphs>171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Austin</vt:lpstr>
      <vt:lpstr>Matter and Change</vt:lpstr>
      <vt:lpstr>Section 1</vt:lpstr>
      <vt:lpstr>Objective: </vt:lpstr>
      <vt:lpstr>What is Chemistry?</vt:lpstr>
      <vt:lpstr>Let’s break that down:</vt:lpstr>
      <vt:lpstr>Composition</vt:lpstr>
      <vt:lpstr>Structure</vt:lpstr>
      <vt:lpstr>Properties</vt:lpstr>
      <vt:lpstr>Matter</vt:lpstr>
      <vt:lpstr>Matter or Energy!</vt:lpstr>
      <vt:lpstr>Second part of chemistry definition</vt:lpstr>
      <vt:lpstr>Third part of chemistry definition</vt:lpstr>
      <vt:lpstr>Objective:</vt:lpstr>
      <vt:lpstr>There are 6 main branches (types) of Chemistry</vt:lpstr>
      <vt:lpstr>Organic Chemistry</vt:lpstr>
      <vt:lpstr>Inorganic Chemistry</vt:lpstr>
      <vt:lpstr>Physical Chemistry</vt:lpstr>
      <vt:lpstr>Analytical Chemistry</vt:lpstr>
      <vt:lpstr>Biochemistry</vt:lpstr>
      <vt:lpstr>Theoretical Chemistry</vt:lpstr>
      <vt:lpstr>Chemicals</vt:lpstr>
      <vt:lpstr>Objective:</vt:lpstr>
      <vt:lpstr>Basic research</vt:lpstr>
      <vt:lpstr>Applied research</vt:lpstr>
      <vt:lpstr>Technological Development</vt:lpstr>
      <vt:lpstr>Check for Understanding:</vt:lpstr>
      <vt:lpstr>Section 2</vt:lpstr>
      <vt:lpstr>Objective:</vt:lpstr>
      <vt:lpstr>Vocab</vt:lpstr>
      <vt:lpstr>Mass</vt:lpstr>
      <vt:lpstr>Matter</vt:lpstr>
      <vt:lpstr>Atom</vt:lpstr>
      <vt:lpstr>Element</vt:lpstr>
      <vt:lpstr>Compound </vt:lpstr>
      <vt:lpstr>Extensive property </vt:lpstr>
      <vt:lpstr>Intensive properties</vt:lpstr>
      <vt:lpstr>Physical property</vt:lpstr>
      <vt:lpstr>Objective:</vt:lpstr>
      <vt:lpstr>Physical change</vt:lpstr>
      <vt:lpstr>Objective:</vt:lpstr>
      <vt:lpstr>States (Phases) of Matter</vt:lpstr>
      <vt:lpstr>Solids</vt:lpstr>
      <vt:lpstr>Liquids</vt:lpstr>
      <vt:lpstr>Gas</vt:lpstr>
      <vt:lpstr>Other states of matter?</vt:lpstr>
      <vt:lpstr>Chemical Property</vt:lpstr>
      <vt:lpstr>Chemical Change</vt:lpstr>
      <vt:lpstr>Again…</vt:lpstr>
      <vt:lpstr>Conservation of Energy</vt:lpstr>
      <vt:lpstr>Mixture</vt:lpstr>
      <vt:lpstr>Homogenous Mixtures</vt:lpstr>
      <vt:lpstr>Heterogeneous Mixtures</vt:lpstr>
      <vt:lpstr>Pure substance</vt:lpstr>
      <vt:lpstr>Section 3</vt:lpstr>
      <vt:lpstr>Objective</vt:lpstr>
      <vt:lpstr>Groups (or families)</vt:lpstr>
      <vt:lpstr>PowerPoint Presentation</vt:lpstr>
      <vt:lpstr>Periods </vt:lpstr>
      <vt:lpstr>PowerPoint Presentation</vt:lpstr>
      <vt:lpstr>Objective</vt:lpstr>
      <vt:lpstr>Metals, nonmetals, metalloids</vt:lpstr>
      <vt:lpstr>PowerPoint Presentation</vt:lpstr>
    </vt:vector>
  </TitlesOfParts>
  <Company>SDW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SDW SDW</dc:creator>
  <cp:lastModifiedBy>SDW SDW</cp:lastModifiedBy>
  <cp:revision>25</cp:revision>
  <dcterms:created xsi:type="dcterms:W3CDTF">2016-10-10T03:56:40Z</dcterms:created>
  <dcterms:modified xsi:type="dcterms:W3CDTF">2016-10-24T12:18:03Z</dcterms:modified>
</cp:coreProperties>
</file>