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6" r:id="rId21"/>
    <p:sldId id="277" r:id="rId22"/>
    <p:sldId id="275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FD564FF-2A4A-6140-B285-4294B3F88C18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38284D-4297-F44F-B02A-E2B9E3A487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Measurements and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0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quantity is something that has magnitude, size, or amount</a:t>
            </a:r>
          </a:p>
          <a:p>
            <a:r>
              <a:rPr lang="en-US" sz="2400" dirty="0" smtClean="0"/>
              <a:t>How much stuff do you have? If you say a number, that’s a quantity</a:t>
            </a:r>
          </a:p>
          <a:p>
            <a:r>
              <a:rPr lang="en-US" sz="2400" dirty="0" smtClean="0"/>
              <a:t>Quantities have to contain NUMBERS!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826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Scientists all over the world have agreed on a single measurement system called Le </a:t>
            </a:r>
            <a:r>
              <a:rPr lang="en-US" sz="2400" dirty="0" err="1" smtClean="0"/>
              <a:t>Systeme</a:t>
            </a:r>
            <a:r>
              <a:rPr lang="en-US" sz="2400" dirty="0" smtClean="0"/>
              <a:t> International </a:t>
            </a:r>
            <a:r>
              <a:rPr lang="en-US" sz="2400" dirty="0" err="1" smtClean="0"/>
              <a:t>d’Unites</a:t>
            </a:r>
            <a:r>
              <a:rPr lang="en-US" sz="2400" dirty="0" smtClean="0"/>
              <a:t>, abbreviated SI</a:t>
            </a:r>
          </a:p>
          <a:p>
            <a:r>
              <a:rPr lang="en-US" sz="2400" dirty="0" smtClean="0"/>
              <a:t>System International (or metric) units are what the rest of the world uses and what we use in science.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913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Weight is a measure of the gravitational pull on matter</a:t>
            </a:r>
          </a:p>
          <a:p>
            <a:r>
              <a:rPr lang="en-US" sz="2400" dirty="0" smtClean="0"/>
              <a:t>Do you remember what mass is?</a:t>
            </a:r>
          </a:p>
          <a:p>
            <a:r>
              <a:rPr lang="en-US" sz="2400" dirty="0" smtClean="0"/>
              <a:t>How are mass and weight different? </a:t>
            </a:r>
          </a:p>
          <a:p>
            <a:r>
              <a:rPr lang="en-US" sz="2400" dirty="0" smtClean="0"/>
              <a:t>It all has to do with GRAVITY. You could go anywhere in the solar system and have the same mass, but your weight would change depending on where you were.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828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Volume is the amount of space occupied by an object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363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06" y="0"/>
            <a:ext cx="7024744" cy="1143000"/>
          </a:xfrm>
        </p:spPr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06" y="1044150"/>
            <a:ext cx="6777317" cy="35089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Density is the ratio of mass to volume, or mass divided by volume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452" y="1927839"/>
            <a:ext cx="6573548" cy="49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5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519343"/>
            <a:ext cx="86995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the parts of the magic triangle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2286000"/>
            <a:ext cx="8191500" cy="44370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</a:t>
            </a:r>
            <a:r>
              <a:rPr lang="is-IS" sz="2400" dirty="0" smtClean="0"/>
              <a:t>… the m stands for mass, and masses are given in grams (g)</a:t>
            </a:r>
          </a:p>
          <a:p>
            <a:r>
              <a:rPr lang="en-US" sz="2400" dirty="0" smtClean="0"/>
              <a:t>T</a:t>
            </a:r>
            <a:r>
              <a:rPr lang="is-IS" sz="2400" dirty="0" smtClean="0"/>
              <a:t>he d... </a:t>
            </a:r>
            <a:r>
              <a:rPr lang="en-US" sz="2400" dirty="0" smtClean="0"/>
              <a:t>T</a:t>
            </a:r>
            <a:r>
              <a:rPr lang="is-IS" sz="2400" dirty="0" smtClean="0"/>
              <a:t>he d stands for density, and densities are given in grams/cubic centimeter (g/cm</a:t>
            </a:r>
            <a:r>
              <a:rPr lang="is-IS" sz="2400" baseline="30000" dirty="0" smtClean="0"/>
              <a:t>3</a:t>
            </a:r>
            <a:r>
              <a:rPr lang="is-IS" sz="2400" dirty="0" smtClean="0"/>
              <a:t>) or grams/milliliter (g/ml)</a:t>
            </a:r>
          </a:p>
          <a:p>
            <a:r>
              <a:rPr lang="en-US" sz="2400" dirty="0" smtClean="0"/>
              <a:t>T</a:t>
            </a:r>
            <a:r>
              <a:rPr lang="is-IS" sz="2400" dirty="0" smtClean="0"/>
              <a:t>he v... </a:t>
            </a:r>
            <a:r>
              <a:rPr lang="en-US" sz="2400" dirty="0" smtClean="0"/>
              <a:t>T</a:t>
            </a:r>
            <a:r>
              <a:rPr lang="is-IS" sz="2400" dirty="0" smtClean="0"/>
              <a:t>he v stands for volume, and volumes are given in cubic centimeters (cm</a:t>
            </a:r>
            <a:r>
              <a:rPr lang="is-IS" sz="2400" baseline="30000" dirty="0" smtClean="0"/>
              <a:t>3</a:t>
            </a:r>
            <a:r>
              <a:rPr lang="is-IS" sz="2400" dirty="0" smtClean="0"/>
              <a:t>) or milliliters (ml)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994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SI units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Length- meter</a:t>
            </a:r>
          </a:p>
          <a:p>
            <a:r>
              <a:rPr lang="en-US" sz="2400" dirty="0" smtClean="0"/>
              <a:t>Mass- gram</a:t>
            </a:r>
          </a:p>
          <a:p>
            <a:r>
              <a:rPr lang="en-US" sz="2400" dirty="0" smtClean="0"/>
              <a:t>Time- second</a:t>
            </a:r>
          </a:p>
          <a:p>
            <a:r>
              <a:rPr lang="en-US" sz="2400" dirty="0" smtClean="0"/>
              <a:t>Volume- cubic centimeter</a:t>
            </a:r>
          </a:p>
          <a:p>
            <a:r>
              <a:rPr lang="en-US" sz="2400" dirty="0" smtClean="0"/>
              <a:t>Density- grams per cubic centimeter (or grams per milliliter, a cubic centimeter and a milliliter are the same thing)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660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Scientific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4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between accuracy and precision</a:t>
            </a:r>
          </a:p>
          <a:p>
            <a:r>
              <a:rPr lang="en-US" dirty="0" smtClean="0"/>
              <a:t>Distinguish between inversely and directly proportional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6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Vocabulary you need to know:</a:t>
            </a:r>
          </a:p>
          <a:p>
            <a:r>
              <a:rPr lang="en-US" sz="2400" dirty="0" smtClean="0"/>
              <a:t>Scientific method</a:t>
            </a:r>
          </a:p>
          <a:p>
            <a:r>
              <a:rPr lang="en-US" sz="2400" dirty="0" smtClean="0"/>
              <a:t>System</a:t>
            </a:r>
          </a:p>
          <a:p>
            <a:r>
              <a:rPr lang="en-US" sz="2400" dirty="0" smtClean="0"/>
              <a:t>Hypothesis</a:t>
            </a:r>
          </a:p>
          <a:p>
            <a:r>
              <a:rPr lang="en-US" sz="2400" dirty="0" smtClean="0"/>
              <a:t>Model</a:t>
            </a:r>
          </a:p>
          <a:p>
            <a:r>
              <a:rPr lang="en-US" sz="2400" dirty="0" smtClean="0"/>
              <a:t>Theory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010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refers to the closeness of measurements to the correct or accepted value of the quantity measured.</a:t>
            </a:r>
          </a:p>
          <a:p>
            <a:r>
              <a:rPr lang="en-US" dirty="0" smtClean="0"/>
              <a:t>In Mr. </a:t>
            </a:r>
            <a:r>
              <a:rPr lang="en-US" dirty="0" err="1" smtClean="0"/>
              <a:t>Saurer’s</a:t>
            </a:r>
            <a:r>
              <a:rPr lang="en-US" dirty="0" smtClean="0"/>
              <a:t> words: accurate values would all be kind of close to the correct answer, even if they’re not close to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5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refers to the closeness of a set of measurements of the same quantity made in the same way.</a:t>
            </a:r>
          </a:p>
          <a:p>
            <a:r>
              <a:rPr lang="en-US" dirty="0"/>
              <a:t>In Mr. </a:t>
            </a:r>
            <a:r>
              <a:rPr lang="en-US" dirty="0" err="1"/>
              <a:t>Saurer’s</a:t>
            </a:r>
            <a:r>
              <a:rPr lang="en-US" dirty="0"/>
              <a:t> words: </a:t>
            </a:r>
            <a:r>
              <a:rPr lang="en-US" dirty="0" err="1" smtClean="0"/>
              <a:t>precies</a:t>
            </a:r>
            <a:r>
              <a:rPr lang="en-US" dirty="0" smtClean="0"/>
              <a:t> values </a:t>
            </a:r>
            <a:r>
              <a:rPr lang="en-US" dirty="0"/>
              <a:t>would all be kind of close to </a:t>
            </a:r>
            <a:r>
              <a:rPr lang="en-US" dirty="0" smtClean="0"/>
              <a:t>each other, </a:t>
            </a:r>
            <a:r>
              <a:rPr lang="en-US" dirty="0"/>
              <a:t>even if they’re not close to </a:t>
            </a:r>
            <a:r>
              <a:rPr lang="en-US" dirty="0" smtClean="0"/>
              <a:t>the correct answer (the opposite of accuracy)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69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7917"/>
            <a:ext cx="9144000" cy="445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41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3" y="1027664"/>
            <a:ext cx="761315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Directly vs. Inversely Proportional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you’re talking about whether or not things are proportional, you’re always comparing two different values or variables</a:t>
            </a:r>
          </a:p>
          <a:p>
            <a:r>
              <a:rPr lang="en-US" dirty="0" smtClean="0"/>
              <a:t>Directly proportional means as one variable goes up, so does the other</a:t>
            </a:r>
          </a:p>
          <a:p>
            <a:r>
              <a:rPr lang="en-US" dirty="0" smtClean="0"/>
              <a:t>Inversely proportional means as one variable goes up, the other goes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6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9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scientific method is a logical approach to solving problems by observing and collecting data, formulating hypotheses, testing hypotheses, and formulating theories that are supported by data.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95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Qualitative and quantitative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Observations may be descriptive without numbers (qualitative) or may use numbers (a quantity) to describe the observation (quantitative).</a:t>
            </a:r>
          </a:p>
          <a:p>
            <a:r>
              <a:rPr lang="en-US" sz="2400" dirty="0" smtClean="0"/>
              <a:t>It’s easy! If the observation has numbers it’s quantitative, if it doesn’t it’s qualitative</a:t>
            </a:r>
          </a:p>
          <a:p>
            <a:r>
              <a:rPr lang="en-US" sz="2400" dirty="0" smtClean="0"/>
              <a:t>What kind is better for science class? What gives you more accurate information? What type gives the same information to everyone that reads the observation?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815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A system is a specific portion of matter in a given region of space that has been selected for study during an experiment or observation.</a:t>
            </a:r>
          </a:p>
          <a:p>
            <a:r>
              <a:rPr lang="en-US" sz="2400" dirty="0" smtClean="0"/>
              <a:t>All the materials that you are using to perform your experiment make up a system.</a:t>
            </a:r>
          </a:p>
          <a:p>
            <a:r>
              <a:rPr lang="en-US" sz="2400" dirty="0" smtClean="0"/>
              <a:t>For example, all the beakers, test tubes, graduated cylinders, flasks, and chemicals you may be using for a lab make up a system.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527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Scientists use generalizations about the data to formulate a hypothesis, or testable statement.</a:t>
            </a:r>
          </a:p>
          <a:p>
            <a:r>
              <a:rPr lang="en-US" sz="2400" dirty="0" smtClean="0"/>
              <a:t>Most science teachers would say that a good hypothesis is an “if/then” or “if/then/because” statement.</a:t>
            </a:r>
          </a:p>
          <a:p>
            <a:r>
              <a:rPr lang="en-US" sz="2400" dirty="0" smtClean="0"/>
              <a:t>For example, “If we give plants more water, then they will grow taller, because plants need water to grow.”</a:t>
            </a:r>
          </a:p>
          <a:p>
            <a:r>
              <a:rPr lang="en-US" sz="2400" dirty="0" smtClean="0"/>
              <a:t>A good hypothesis must be testable! Is my example testable?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14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model in science is more than a physical object, it is often an explanation of how phenomena (stuff that happens) occur and how data or events are related.</a:t>
            </a:r>
          </a:p>
          <a:p>
            <a:r>
              <a:rPr lang="en-US" sz="2400" dirty="0" smtClean="0"/>
              <a:t>For example, a climate science model may show how all the inputs (stuff that happens) to a climate system affect it’s output (the conditions of the climate).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418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2: Units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Objectives for this section:</a:t>
            </a:r>
          </a:p>
          <a:p>
            <a:r>
              <a:rPr lang="en-US" sz="2400" dirty="0" smtClean="0"/>
              <a:t>Name and use SI units for length, mass, time, volume, and density</a:t>
            </a:r>
          </a:p>
          <a:p>
            <a:r>
              <a:rPr lang="en-US" sz="2400" dirty="0" smtClean="0"/>
              <a:t>Distinguish between mass and weight</a:t>
            </a:r>
          </a:p>
          <a:p>
            <a:r>
              <a:rPr lang="en-US" sz="2400" dirty="0" smtClean="0"/>
              <a:t>Perform density calculations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461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terms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Quantity</a:t>
            </a:r>
          </a:p>
          <a:p>
            <a:r>
              <a:rPr lang="en-US" sz="2400" dirty="0" smtClean="0"/>
              <a:t>SI</a:t>
            </a:r>
          </a:p>
          <a:p>
            <a:r>
              <a:rPr lang="en-US" sz="2400" dirty="0" smtClean="0"/>
              <a:t>Weight</a:t>
            </a:r>
          </a:p>
          <a:p>
            <a:r>
              <a:rPr lang="en-US" sz="2400" dirty="0" smtClean="0"/>
              <a:t>Volume </a:t>
            </a:r>
          </a:p>
          <a:p>
            <a:r>
              <a:rPr lang="en-US" sz="2400" dirty="0" smtClean="0"/>
              <a:t>Density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469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11967</TotalTime>
  <Words>855</Words>
  <Application>Microsoft Macintosh PowerPoint</Application>
  <PresentationFormat>On-screen Show (4:3)</PresentationFormat>
  <Paragraphs>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Chapter 2</vt:lpstr>
      <vt:lpstr>Section 1: Scientific method</vt:lpstr>
      <vt:lpstr>Scientific method</vt:lpstr>
      <vt:lpstr>Qualitative and quantitative observations</vt:lpstr>
      <vt:lpstr>system</vt:lpstr>
      <vt:lpstr>Hypothesis</vt:lpstr>
      <vt:lpstr>model</vt:lpstr>
      <vt:lpstr>Section 2: Units of measurement</vt:lpstr>
      <vt:lpstr>Key terms you need to know</vt:lpstr>
      <vt:lpstr>quantity</vt:lpstr>
      <vt:lpstr>SI</vt:lpstr>
      <vt:lpstr>weight</vt:lpstr>
      <vt:lpstr>volume</vt:lpstr>
      <vt:lpstr>Density</vt:lpstr>
      <vt:lpstr>PowerPoint Presentation</vt:lpstr>
      <vt:lpstr>What do the parts of the magic triangle mean?</vt:lpstr>
      <vt:lpstr>5 SI units you need to know</vt:lpstr>
      <vt:lpstr>Section 3</vt:lpstr>
      <vt:lpstr>Section 3 Objectives</vt:lpstr>
      <vt:lpstr>Accuracy</vt:lpstr>
      <vt:lpstr>Precision</vt:lpstr>
      <vt:lpstr>PowerPoint Presentation</vt:lpstr>
      <vt:lpstr>Directly vs. Inversely Proportional</vt:lpstr>
      <vt:lpstr>PowerPoint Presentation</vt:lpstr>
    </vt:vector>
  </TitlesOfParts>
  <Company>SDW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SDW SDW</dc:creator>
  <cp:lastModifiedBy>SDW SDW</cp:lastModifiedBy>
  <cp:revision>15</cp:revision>
  <dcterms:created xsi:type="dcterms:W3CDTF">2016-11-07T21:04:34Z</dcterms:created>
  <dcterms:modified xsi:type="dcterms:W3CDTF">2016-11-17T12:30:17Z</dcterms:modified>
</cp:coreProperties>
</file>