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January 4,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Arrangement of Electrons in 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3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Speed-frequency-wavelength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to find the third thing in the triangle just cover up whatever you’re looking for with your finger and then multiply or divide whatever is left</a:t>
            </a:r>
          </a:p>
          <a:p>
            <a:r>
              <a:rPr lang="en-US" dirty="0" smtClean="0"/>
              <a:t>The speed of EM waves is the same</a:t>
            </a:r>
          </a:p>
          <a:p>
            <a:r>
              <a:rPr lang="en-US" dirty="0" smtClean="0"/>
              <a:t>Frequency and wavelength are inversely proportional meaning as one goes up, the other goes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7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Photoelectric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prefix “photo” means light</a:t>
            </a:r>
          </a:p>
          <a:p>
            <a:r>
              <a:rPr lang="en-US" dirty="0" smtClean="0"/>
              <a:t>The photoelectric effect describes the giving off of electrons from a metal (electricity) when light shines on the metal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3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quantum of energy is the minimum quantity (amount) of energy that can be lost or gained by an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4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Wave-particle nature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Einstein introduced the WP nature of light idea in 1905</a:t>
            </a:r>
          </a:p>
          <a:p>
            <a:r>
              <a:rPr lang="en-US" dirty="0" smtClean="0"/>
              <a:t>Light has many wave-like properties</a:t>
            </a:r>
          </a:p>
          <a:p>
            <a:r>
              <a:rPr lang="en-US" dirty="0" smtClean="0"/>
              <a:t>It also has many particle-like properties</a:t>
            </a:r>
          </a:p>
          <a:p>
            <a:r>
              <a:rPr lang="en-US" dirty="0" smtClean="0"/>
              <a:t>Light acts as if it is both a wave and a particle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33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photon is a particle of EM radiation having zero mass but carrying a quantum (a certain amount) of energy</a:t>
            </a:r>
          </a:p>
          <a:p>
            <a:r>
              <a:rPr lang="en-US" dirty="0" smtClean="0"/>
              <a:t>Photons are like little packets of light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7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Heisenberg Uncertainty Principle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Heisenberg Uncertainty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states that it is impossible to determine simultaneously both the position and velocity of an electron or any other particle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2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 Theory describes mathematically the wave properties of electrons and other very small particles.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6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074" y="117497"/>
            <a:ext cx="7024744" cy="1143000"/>
          </a:xfrm>
        </p:spPr>
        <p:txBody>
          <a:bodyPr/>
          <a:lstStyle/>
          <a:p>
            <a:r>
              <a:rPr lang="en-US" dirty="0" smtClean="0"/>
              <a:t>Emission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60498"/>
            <a:ext cx="6777317" cy="5248252"/>
          </a:xfrm>
        </p:spPr>
        <p:txBody>
          <a:bodyPr>
            <a:normAutofit/>
          </a:bodyPr>
          <a:lstStyle/>
          <a:p>
            <a:r>
              <a:rPr lang="en-US" dirty="0" smtClean="0"/>
              <a:t>When you put electricity through a tube of gas, it gives off energy in the form of heat and light</a:t>
            </a:r>
          </a:p>
          <a:p>
            <a:r>
              <a:rPr lang="en-US" dirty="0" smtClean="0"/>
              <a:t>Each element or mixture of elements makes a different color light</a:t>
            </a:r>
          </a:p>
          <a:p>
            <a:r>
              <a:rPr lang="en-US" dirty="0" smtClean="0"/>
              <a:t>When you separate the light given off with a prism, the emission spectrum of that gas becomes apparent</a:t>
            </a:r>
          </a:p>
          <a:p>
            <a:r>
              <a:rPr lang="en-US" dirty="0" smtClean="0"/>
              <a:t>The lines in the rainbow are the actual separate wavelengths (colors) of light given off, we just see the mixture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8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7" y="2323652"/>
            <a:ext cx="8223249" cy="3508977"/>
          </a:xfrm>
        </p:spPr>
        <p:txBody>
          <a:bodyPr/>
          <a:lstStyle/>
          <a:p>
            <a:r>
              <a:rPr lang="en-US" dirty="0" smtClean="0"/>
              <a:t>Explain the relationship between speed, wavelength, and frequency of electromagnetic radiation</a:t>
            </a:r>
          </a:p>
          <a:p>
            <a:r>
              <a:rPr lang="en-US" dirty="0" smtClean="0"/>
              <a:t>Discuss the dual wave-particle nature of light</a:t>
            </a:r>
          </a:p>
          <a:p>
            <a:r>
              <a:rPr lang="en-US" dirty="0" smtClean="0"/>
              <a:t>Discuss the significance of the photoelectric effect and the line-emission spectrum of hydrogen to the development of the atomic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7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Visible light is a kind of EM radiation, which is a form of energy that exhibits wavelike behavior as it travels.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5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forms of EM radiation combined form the EM spectrum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8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0"/>
            <a:ext cx="9144000" cy="430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2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Wavelength is the distance between corresponding points on adjacent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88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7400"/>
            <a:ext cx="9144000" cy="527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72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is defined as the number of waves that pass a certain point in one second</a:t>
            </a:r>
          </a:p>
          <a:p>
            <a:r>
              <a:rPr lang="en-US" dirty="0" smtClean="0"/>
              <a:t>Frequency is given in Hertz (Hz)</a:t>
            </a:r>
          </a:p>
          <a:p>
            <a:r>
              <a:rPr lang="en-US" dirty="0" smtClean="0"/>
              <a:t>Example: 60 Hz is 60 whole waves per 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6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Speed-frequency-wavelength triangle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583" y="2268115"/>
            <a:ext cx="5520267" cy="458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02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13338</TotalTime>
  <Words>454</Words>
  <Application>Microsoft Macintosh PowerPoint</Application>
  <PresentationFormat>On-screen Show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Chapter 4</vt:lpstr>
      <vt:lpstr>Section 1 Objectives</vt:lpstr>
      <vt:lpstr>Electromagnetic Radiation</vt:lpstr>
      <vt:lpstr>Electromagnetic Spectrum</vt:lpstr>
      <vt:lpstr>PowerPoint Presentation</vt:lpstr>
      <vt:lpstr>Wavelength</vt:lpstr>
      <vt:lpstr>PowerPoint Presentation</vt:lpstr>
      <vt:lpstr>Frequency</vt:lpstr>
      <vt:lpstr>Speed-frequency-wavelength triangle</vt:lpstr>
      <vt:lpstr>Speed-frequency-wavelength</vt:lpstr>
      <vt:lpstr>Photoelectric effect</vt:lpstr>
      <vt:lpstr>Quantum</vt:lpstr>
      <vt:lpstr>Wave-particle nature of light</vt:lpstr>
      <vt:lpstr>Photon</vt:lpstr>
      <vt:lpstr>Section 2 Objectives</vt:lpstr>
      <vt:lpstr>Heisenberg Uncertainty Principle</vt:lpstr>
      <vt:lpstr>Quantum Theory</vt:lpstr>
      <vt:lpstr>Emission spectrum</vt:lpstr>
    </vt:vector>
  </TitlesOfParts>
  <Company>SDW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SDW SDW</dc:creator>
  <cp:lastModifiedBy>SDW SDW</cp:lastModifiedBy>
  <cp:revision>9</cp:revision>
  <dcterms:created xsi:type="dcterms:W3CDTF">2017-01-04T13:51:04Z</dcterms:created>
  <dcterms:modified xsi:type="dcterms:W3CDTF">2017-01-13T20:09:35Z</dcterms:modified>
</cp:coreProperties>
</file>