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84" r:id="rId20"/>
    <p:sldId id="273" r:id="rId21"/>
    <p:sldId id="282" r:id="rId22"/>
    <p:sldId id="274" r:id="rId23"/>
    <p:sldId id="285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February 6,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Periodic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(column) 18, they have no chemical reactivity. Why?</a:t>
            </a:r>
          </a:p>
          <a:p>
            <a:r>
              <a:rPr lang="en-US" dirty="0" smtClean="0"/>
              <a:t>Have a full electron “shell”</a:t>
            </a:r>
          </a:p>
          <a:p>
            <a:r>
              <a:rPr lang="en-US" dirty="0" smtClean="0"/>
              <a:t>Called noble gases because they’re like nobility, too cool to hang out with the riff-raff (all the other elements)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6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Lanthanides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14 elements with atomic numbers from 58 to 71</a:t>
            </a:r>
          </a:p>
          <a:p>
            <a:r>
              <a:rPr lang="en-US" dirty="0" smtClean="0"/>
              <a:t>They pretty much act the same chemically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14 elements with atomic numbers from 90 to 103</a:t>
            </a:r>
          </a:p>
          <a:p>
            <a:r>
              <a:rPr lang="en-US" dirty="0" smtClean="0"/>
              <a:t>They pretty much act the same chemically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relationship between group electron configurations and group numbers</a:t>
            </a:r>
          </a:p>
          <a:p>
            <a:r>
              <a:rPr lang="en-US" dirty="0" smtClean="0"/>
              <a:t>Describe the locations in the periodic table and the general properties of the alkali metals, the alkaline-earth metals, the halogens, and the noble gases.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1027664"/>
            <a:ext cx="820208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group number tell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group number (1,2, etc.) tells you how many valence (or extra) electrons an atom has. Atoms always want to have a full outer “shell” (or orbit, or ring) of electrons and will take on or give up extra electrons to accomplish this.</a:t>
            </a:r>
          </a:p>
          <a:p>
            <a:r>
              <a:rPr lang="en-US" dirty="0" smtClean="0"/>
              <a:t>Group number = number of extra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2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1, the 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The elements going down the left side of the P.T. in group 1 are known as the alkalis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0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74515"/>
          </a:xfrm>
        </p:spPr>
        <p:txBody>
          <a:bodyPr>
            <a:normAutofit/>
          </a:bodyPr>
          <a:lstStyle/>
          <a:p>
            <a:r>
              <a:rPr lang="en-US" dirty="0" smtClean="0"/>
              <a:t>All have one extra electron they’re trying to get rid of</a:t>
            </a:r>
          </a:p>
          <a:p>
            <a:r>
              <a:rPr lang="en-US" dirty="0" smtClean="0"/>
              <a:t>They’re very reactive</a:t>
            </a:r>
          </a:p>
          <a:p>
            <a:r>
              <a:rPr lang="en-US" dirty="0" smtClean="0"/>
              <a:t>They’re all silvery and soft enough to cut with a knife</a:t>
            </a:r>
          </a:p>
          <a:p>
            <a:r>
              <a:rPr lang="en-US" dirty="0" smtClean="0"/>
              <a:t>Not found in nature though because they’re so reactive</a:t>
            </a:r>
          </a:p>
          <a:p>
            <a:r>
              <a:rPr lang="en-US" dirty="0" smtClean="0"/>
              <a:t>Are usually stored in kerosene to keep them from reacting with the air or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1027664"/>
            <a:ext cx="82232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2, the alkaline-earth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have 2 extra electrons</a:t>
            </a:r>
          </a:p>
          <a:p>
            <a:r>
              <a:rPr lang="en-US" dirty="0" smtClean="0"/>
              <a:t>Harder, denser, stronger than alkalis</a:t>
            </a:r>
          </a:p>
          <a:p>
            <a:r>
              <a:rPr lang="en-US" dirty="0" smtClean="0"/>
              <a:t>Higher melting points than the alkalis</a:t>
            </a:r>
          </a:p>
          <a:p>
            <a:r>
              <a:rPr lang="en-US" dirty="0" smtClean="0"/>
              <a:t>Not as reactive as Group 1, but still too reactive to be found in nature because they’ve all reacted with stuff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the Periodic Table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7, the 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halogens are the second to last column on the right of the PT</a:t>
            </a:r>
          </a:p>
          <a:p>
            <a:r>
              <a:rPr lang="en-US" dirty="0" smtClean="0"/>
              <a:t>They’re all one electron short of a full outer shell or orbit of electrons</a:t>
            </a:r>
          </a:p>
          <a:p>
            <a:r>
              <a:rPr lang="en-US" dirty="0" smtClean="0"/>
              <a:t>Just like the alkalis (with one extra electron) they are very, very reactive</a:t>
            </a:r>
          </a:p>
          <a:p>
            <a:r>
              <a:rPr lang="en-US" dirty="0" smtClean="0"/>
              <a:t>Combine with metals to make salts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4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8</a:t>
            </a:r>
            <a:r>
              <a:rPr lang="en-US" dirty="0" smtClean="0"/>
              <a:t>, the 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full outermost layers so they don’t react with anything</a:t>
            </a:r>
          </a:p>
          <a:p>
            <a:r>
              <a:rPr lang="en-US" dirty="0" smtClean="0"/>
              <a:t>All the way on the far right column of the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6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ionization energy and electronegativity</a:t>
            </a:r>
          </a:p>
          <a:p>
            <a:r>
              <a:rPr lang="en-US" dirty="0" smtClean="0"/>
              <a:t>Define valence electrons, and state how many are present in atoms of each main-group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8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ion is a charged (positive or negative) atom of an element</a:t>
            </a:r>
          </a:p>
          <a:p>
            <a:r>
              <a:rPr lang="en-US" dirty="0" smtClean="0"/>
              <a:t>It’s charged because it gained or lost electrons. If it gained electrons, it’s a negative ion. If it lost electrons, it’s a positive 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process that results in the formation of an ion is referred to as ionization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2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electrons from atoms to form ions requires energy</a:t>
            </a:r>
          </a:p>
          <a:p>
            <a:r>
              <a:rPr lang="en-US" dirty="0" smtClean="0"/>
              <a:t>The energy required to remove one electron from an atom is called ionization energy</a:t>
            </a:r>
          </a:p>
          <a:p>
            <a:r>
              <a:rPr lang="en-US" dirty="0" smtClean="0"/>
              <a:t>In general, ionization energies increase going from left to right in a period and decrease going down a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1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Cations</a:t>
            </a:r>
            <a:r>
              <a:rPr lang="en-US" dirty="0" smtClean="0"/>
              <a:t> and anions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ion is known as a </a:t>
            </a:r>
            <a:r>
              <a:rPr lang="en-US" dirty="0" err="1" smtClean="0"/>
              <a:t>cation</a:t>
            </a:r>
            <a:endParaRPr lang="en-US" dirty="0" smtClean="0"/>
          </a:p>
          <a:p>
            <a:r>
              <a:rPr lang="en-US" dirty="0" smtClean="0"/>
              <a:t>A negative ion is known as an anion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1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extra electrons available to be lost, gained, or shared in the formation of chemical compounds are referred to as valence electrons</a:t>
            </a:r>
          </a:p>
          <a:p>
            <a:r>
              <a:rPr lang="en-US" dirty="0" smtClean="0"/>
              <a:t>Chemical reactions happen because of valence electrons. Without them, chemicals don’t react.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2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roles of Mendeleev and Moseley in the development of the periodic table.</a:t>
            </a:r>
          </a:p>
          <a:p>
            <a:r>
              <a:rPr lang="en-US" dirty="0" smtClean="0"/>
              <a:t>Describe the modern periodic table</a:t>
            </a:r>
          </a:p>
          <a:p>
            <a:r>
              <a:rPr lang="en-US" dirty="0" smtClean="0"/>
              <a:t>Explain how the periodic law can be used to predict the properties of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Electronegativity is a measure of the ability of an atom in a chemical compound to attract electrons from another atom in the compound.</a:t>
            </a:r>
          </a:p>
          <a:p>
            <a:r>
              <a:rPr lang="en-US" dirty="0" smtClean="0"/>
              <a:t>In general, electronegativity increases as you go from left to right across a period and decreases as you go down a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Dmitri 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9091" cy="3973431"/>
          </a:xfrm>
        </p:spPr>
        <p:txBody>
          <a:bodyPr>
            <a:normAutofit/>
          </a:bodyPr>
          <a:lstStyle/>
          <a:p>
            <a:r>
              <a:rPr lang="en-US" dirty="0" smtClean="0"/>
              <a:t>Organized the first periodic table by using cards of the known elements and their properties set out on a table</a:t>
            </a:r>
          </a:p>
          <a:p>
            <a:r>
              <a:rPr lang="en-US" dirty="0" smtClean="0"/>
              <a:t>He noticed that when the elements were arranged in order of increasing atomic mass, certain similarities in their properties appeared at regular intervals.</a:t>
            </a:r>
          </a:p>
          <a:p>
            <a:r>
              <a:rPr lang="en-US" dirty="0" smtClean="0"/>
              <a:t>A repeating pattern like this is known as </a:t>
            </a:r>
            <a:r>
              <a:rPr lang="en-US" b="1" i="1" dirty="0" smtClean="0"/>
              <a:t>periodic</a:t>
            </a:r>
          </a:p>
        </p:txBody>
      </p:sp>
    </p:spTree>
    <p:extLst>
      <p:ext uri="{BB962C8B-B14F-4D97-AF65-F5344CB8AC3E}">
        <p14:creationId xmlns:p14="http://schemas.microsoft.com/office/powerpoint/2010/main" val="2985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23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2336" y="1433668"/>
            <a:ext cx="4161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=IgA37CNa7Ow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2336" y="4863416"/>
            <a:ext cx="416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fPnwBITSmgU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7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Mendeleev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Mendeleev’s Periodic Table was a great success but two questions remained:</a:t>
            </a:r>
          </a:p>
          <a:p>
            <a:r>
              <a:rPr lang="en-US" dirty="0" smtClean="0"/>
              <a:t>1. Why could most of the elements be arranged in the order of increasing atomic mass, but a few could not?</a:t>
            </a:r>
          </a:p>
          <a:p>
            <a:r>
              <a:rPr lang="en-US" dirty="0" smtClean="0"/>
              <a:t>2. What was the reason for chemical periodicity?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4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Moseley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years after Mendeleev, Moseley noticed that the elements fit into the Periodic Table better when they were arranged in increasing order according to the number of protons in the nucleus. </a:t>
            </a:r>
          </a:p>
          <a:p>
            <a:r>
              <a:rPr lang="en-US" dirty="0" smtClean="0"/>
              <a:t>Atomic number (protons) was more important than atomic mass (</a:t>
            </a:r>
            <a:r>
              <a:rPr lang="en-US" dirty="0" err="1" smtClean="0"/>
              <a:t>protons+neutrons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5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and chemical properties of the elements are periodic (repeating) functions of their atomic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arrangement of the elements in order of their atomic numbers so that elements with similar properties fall in the same column, or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4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19771</TotalTime>
  <Words>915</Words>
  <Application>Microsoft Macintosh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Chapter 5</vt:lpstr>
      <vt:lpstr>Section 1</vt:lpstr>
      <vt:lpstr>Section 1 Objectives</vt:lpstr>
      <vt:lpstr>Dmitri Mendeleev</vt:lpstr>
      <vt:lpstr>PowerPoint Presentation</vt:lpstr>
      <vt:lpstr>After Mendeleev</vt:lpstr>
      <vt:lpstr>Henry Moseley</vt:lpstr>
      <vt:lpstr>Periodic Law</vt:lpstr>
      <vt:lpstr>Periodic Table</vt:lpstr>
      <vt:lpstr>Noble Gases</vt:lpstr>
      <vt:lpstr>Lanthanides</vt:lpstr>
      <vt:lpstr>Actinides</vt:lpstr>
      <vt:lpstr>Section 2 Objectives</vt:lpstr>
      <vt:lpstr>What does group number tell you?</vt:lpstr>
      <vt:lpstr>Group 1, the alkali metals</vt:lpstr>
      <vt:lpstr>PowerPoint Presentation</vt:lpstr>
      <vt:lpstr>Alkali</vt:lpstr>
      <vt:lpstr>Group 2, the alkaline-earth metals</vt:lpstr>
      <vt:lpstr>PowerPoint Presentation</vt:lpstr>
      <vt:lpstr>Group 7, the halogens</vt:lpstr>
      <vt:lpstr>PowerPoint Presentation</vt:lpstr>
      <vt:lpstr>Group 8, the noble gases</vt:lpstr>
      <vt:lpstr>PowerPoint Presentation</vt:lpstr>
      <vt:lpstr>Section 3 Objectives</vt:lpstr>
      <vt:lpstr>Ions</vt:lpstr>
      <vt:lpstr>Ionization</vt:lpstr>
      <vt:lpstr>Ionization Energy</vt:lpstr>
      <vt:lpstr>Cations and anions</vt:lpstr>
      <vt:lpstr>Valence electrons</vt:lpstr>
      <vt:lpstr>Electronegativity</vt:lpstr>
    </vt:vector>
  </TitlesOfParts>
  <Company>SDW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SDW SDW</dc:creator>
  <cp:lastModifiedBy>SDW SDW</cp:lastModifiedBy>
  <cp:revision>14</cp:revision>
  <dcterms:created xsi:type="dcterms:W3CDTF">2017-02-06T20:18:50Z</dcterms:created>
  <dcterms:modified xsi:type="dcterms:W3CDTF">2017-02-20T13:50:01Z</dcterms:modified>
</cp:coreProperties>
</file>