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2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8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1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4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9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2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9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4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6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5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5204C-F306-A34F-9C3B-C93FD3C73462}" type="datetimeFigureOut">
              <a:rPr lang="en-US" smtClean="0"/>
              <a:t>3/6/17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2D304-EE58-3A4A-A580-A992777B5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9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Chapters 6 and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Chemical Bonding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Chemical Formulas and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9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formula indicates the relative numbers of atoms of each kind in a chemical compound by using atomic symbols and numerical subscripts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 is a chemical formula</a:t>
            </a:r>
          </a:p>
          <a:p>
            <a:r>
              <a:rPr lang="en-US" dirty="0" smtClean="0"/>
              <a:t>H and O are symbols for elements Hydrogen and Oxygen</a:t>
            </a:r>
          </a:p>
          <a:p>
            <a:r>
              <a:rPr lang="en-US" dirty="0" smtClean="0"/>
              <a:t>The little 2 means there are two </a:t>
            </a:r>
            <a:r>
              <a:rPr lang="en-US" dirty="0" err="1" smtClean="0"/>
              <a:t>Hydrogens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octet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prefix “</a:t>
            </a:r>
            <a:r>
              <a:rPr lang="en-US" dirty="0" err="1" smtClean="0"/>
              <a:t>oct</a:t>
            </a:r>
            <a:r>
              <a:rPr lang="en-US" dirty="0" smtClean="0"/>
              <a:t>” means 8, like an octagon. Don’t ask me about October, I know that doesn’t make any sense.</a:t>
            </a:r>
          </a:p>
          <a:p>
            <a:r>
              <a:rPr lang="en-US" dirty="0" smtClean="0"/>
              <a:t>It just means that chemical bonds (ionic and covalent) form because atoms are trying to get closer to having 8 outermost electrons</a:t>
            </a:r>
          </a:p>
          <a:p>
            <a:r>
              <a:rPr lang="en-US" dirty="0" smtClean="0"/>
              <a:t>They do this because they have less potential energy and are more stable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409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Electron-dot notation aka</a:t>
            </a:r>
            <a:br>
              <a:rPr lang="en-US" dirty="0" smtClean="0"/>
            </a:br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dots drawn around the symbol of an element to represent how many extra or valence electrons that atom has. </a:t>
            </a:r>
          </a:p>
          <a:p>
            <a:r>
              <a:rPr lang="en-US" dirty="0" smtClean="0"/>
              <a:t>This is really all the electron information you need, since this is why chemical reactions happen in the first place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499" y="4211544"/>
            <a:ext cx="2751667" cy="26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85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 (we skipped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Metallic Bonding</a:t>
            </a:r>
          </a:p>
          <a:p>
            <a:r>
              <a:rPr lang="en-US" dirty="0" smtClean="0"/>
              <a:t>When metal atoms are together, all of their electrons are free to move anywhere in the group of metal atoms</a:t>
            </a:r>
          </a:p>
          <a:p>
            <a:r>
              <a:rPr lang="en-US" dirty="0" smtClean="0"/>
              <a:t>Makes metals good conductors of heat and electricity, as well as malleable and ductile (explained in the next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25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of a substance to be hammered or beaten into thin 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24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of a substance to be drawn, pulled, or extruded through a small opening to produce a wire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00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Formulas and Chemical Compounds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67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Formulas tell the number and kinds of atoms in a compound (a compound is a combination of atoms)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17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959"/>
            <a:ext cx="9144000" cy="655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30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7"/>
            <a:ext cx="9144000" cy="361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1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section 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chemical bond</a:t>
            </a:r>
          </a:p>
          <a:p>
            <a:r>
              <a:rPr lang="en-US" dirty="0" smtClean="0"/>
              <a:t>Explain why most atoms form chemical bonds</a:t>
            </a:r>
          </a:p>
          <a:p>
            <a:r>
              <a:rPr lang="en-US" dirty="0" smtClean="0"/>
              <a:t>Differentiate between ionic and covalent bonding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9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93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bond is a mutual electrical attraction between the nuclei and valence electrons of different atoms that binds the atoms together</a:t>
            </a:r>
          </a:p>
          <a:p>
            <a:r>
              <a:rPr lang="en-US" dirty="0" smtClean="0"/>
              <a:t>Why would the nucleus of one atom be attracted to the electrons of another?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7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bonding that results from the electrical attraction between </a:t>
            </a:r>
            <a:r>
              <a:rPr lang="en-US" dirty="0" err="1" smtClean="0"/>
              <a:t>cations</a:t>
            </a:r>
            <a:r>
              <a:rPr lang="en-US" dirty="0" smtClean="0"/>
              <a:t> and anions is called ionic bonding</a:t>
            </a:r>
          </a:p>
          <a:p>
            <a:r>
              <a:rPr lang="en-US" dirty="0" smtClean="0"/>
              <a:t>In pure ionic bonding, atoms completely give up electrons to other atoms, leaving them with either a positive (</a:t>
            </a:r>
            <a:r>
              <a:rPr lang="en-US" dirty="0" err="1" smtClean="0"/>
              <a:t>cation</a:t>
            </a:r>
            <a:r>
              <a:rPr lang="en-US" dirty="0" smtClean="0"/>
              <a:t>) or negative (anion)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9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contrast to ionic bonding, covalent bonds are form when electrons are shared between atoms, not given up or taken on</a:t>
            </a:r>
          </a:p>
          <a:p>
            <a:r>
              <a:rPr lang="en-US" dirty="0" smtClean="0"/>
              <a:t>Covalent bonding results from the sharing of electron pairs between two 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00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or covalent?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Bonds between atoms are rarely all ionic or all covalent</a:t>
            </a:r>
          </a:p>
          <a:p>
            <a:r>
              <a:rPr lang="en-US" dirty="0" smtClean="0"/>
              <a:t>Most bonds are a combination of both</a:t>
            </a:r>
          </a:p>
          <a:p>
            <a:r>
              <a:rPr lang="en-US" dirty="0" smtClean="0"/>
              <a:t>You can estimate what kinds of bonds will form by figuring out the difference in the atoms’ </a:t>
            </a:r>
            <a:r>
              <a:rPr lang="en-US" dirty="0" err="1" smtClean="0"/>
              <a:t>electronegativities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3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 and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bigger the difference in electronegativity between atoms, the more ionic their bonding is.</a:t>
            </a:r>
          </a:p>
          <a:p>
            <a:r>
              <a:rPr lang="en-US" dirty="0" smtClean="0"/>
              <a:t>If atoms have a small difference in electronegativity, the more covalent their bond is. </a:t>
            </a:r>
          </a:p>
          <a:p>
            <a:r>
              <a:rPr lang="en-US" dirty="0" smtClean="0"/>
              <a:t>So if two atoms from the far left and far right of the table meet, it’s ionic. Two atoms from the middle area of the table would be more covalent.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2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molecule and molecular formula</a:t>
            </a:r>
          </a:p>
          <a:p>
            <a:r>
              <a:rPr lang="en-US" dirty="0" smtClean="0"/>
              <a:t>State the octet rule</a:t>
            </a:r>
          </a:p>
          <a:p>
            <a:r>
              <a:rPr lang="en-US" dirty="0" smtClean="0"/>
              <a:t>List the six basic steps used in writing Lewis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45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molecule is a neutral group of atoms that are held together by covalent bonds</a:t>
            </a:r>
          </a:p>
          <a:p>
            <a:r>
              <a:rPr lang="en-US" dirty="0" smtClean="0"/>
              <a:t>A molecule can be multiple atoms of the same element or of different elements</a:t>
            </a:r>
          </a:p>
          <a:p>
            <a:r>
              <a:rPr lang="en-US" dirty="0" smtClean="0"/>
              <a:t>A chemical compound whose simplest units are molecules is called a molecular compound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71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606</Words>
  <Application>Microsoft Macintosh PowerPoint</Application>
  <PresentationFormat>On-screen Show (4:3)</PresentationFormat>
  <Paragraphs>57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Chapters 6 and 7</vt:lpstr>
      <vt:lpstr>Chapter 6 section 1 Objectives</vt:lpstr>
      <vt:lpstr>Chemical Bond</vt:lpstr>
      <vt:lpstr>Ionic bonding</vt:lpstr>
      <vt:lpstr>Covalent bonding</vt:lpstr>
      <vt:lpstr>Ionic or covalent?</vt:lpstr>
      <vt:lpstr>Electronegativity and bonding</vt:lpstr>
      <vt:lpstr>Section 2 objectives</vt:lpstr>
      <vt:lpstr>Molecule</vt:lpstr>
      <vt:lpstr>Chemical formula</vt:lpstr>
      <vt:lpstr>The octet rule</vt:lpstr>
      <vt:lpstr>Electron-dot notation aka Lewis structures</vt:lpstr>
      <vt:lpstr>Section 4 (we skipped 3)</vt:lpstr>
      <vt:lpstr>Malleability</vt:lpstr>
      <vt:lpstr>Ductility</vt:lpstr>
      <vt:lpstr>Chapter 7</vt:lpstr>
      <vt:lpstr>Formulas</vt:lpstr>
      <vt:lpstr>PowerPoint Presentation</vt:lpstr>
      <vt:lpstr>PowerPoint Presentation</vt:lpstr>
      <vt:lpstr>PowerPoint Presentation</vt:lpstr>
    </vt:vector>
  </TitlesOfParts>
  <Company>SDW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6 and 7</dc:title>
  <dc:creator>SDW SDW</dc:creator>
  <cp:lastModifiedBy>SDW SDW</cp:lastModifiedBy>
  <cp:revision>6</cp:revision>
  <dcterms:created xsi:type="dcterms:W3CDTF">2017-03-06T13:05:42Z</dcterms:created>
  <dcterms:modified xsi:type="dcterms:W3CDTF">2017-03-07T22:55:24Z</dcterms:modified>
</cp:coreProperties>
</file>