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79" r:id="rId9"/>
    <p:sldId id="264" r:id="rId10"/>
    <p:sldId id="276" r:id="rId11"/>
    <p:sldId id="278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5" r:id="rId22"/>
    <p:sldId id="281" r:id="rId23"/>
    <p:sldId id="288" r:id="rId24"/>
    <p:sldId id="283" r:id="rId25"/>
    <p:sldId id="284" r:id="rId26"/>
    <p:sldId id="280" r:id="rId27"/>
    <p:sldId id="287" r:id="rId28"/>
    <p:sldId id="282" r:id="rId29"/>
    <p:sldId id="285" r:id="rId30"/>
    <p:sldId id="286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2257-787F-9F4B-96DF-78347DD4716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98AC7-B719-2243-A21F-28CEDC75A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4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F570D-9911-F54F-8C0E-B31BA8575EDC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background to a science lab or something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EE78-F758-4212-B15F-EAE3310A1F77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C210-DB54-4888-8DFC-BF867AAAA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srl.noaa.gov/gmd/odgi/odgi_fig2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ozonewatch.gsfc.nasa.gov/monthly/monthly.php?date=1986-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Chlorofluorocarbons</a:t>
            </a:r>
            <a:endParaRPr lang="en-US" sz="6000" dirty="0"/>
          </a:p>
        </p:txBody>
      </p:sp>
      <p:grpSp>
        <p:nvGrpSpPr>
          <p:cNvPr id="7" name="Group 71"/>
          <p:cNvGrpSpPr/>
          <p:nvPr/>
        </p:nvGrpSpPr>
        <p:grpSpPr>
          <a:xfrm rot="20395121">
            <a:off x="263347" y="530443"/>
            <a:ext cx="2095499" cy="1905000"/>
            <a:chOff x="4191000" y="1981200"/>
            <a:chExt cx="838200" cy="762000"/>
          </a:xfrm>
        </p:grpSpPr>
        <p:grpSp>
          <p:nvGrpSpPr>
            <p:cNvPr id="8" name="Group 70"/>
            <p:cNvGrpSpPr/>
            <p:nvPr/>
          </p:nvGrpSpPr>
          <p:grpSpPr>
            <a:xfrm>
              <a:off x="4191000" y="1981200"/>
              <a:ext cx="838200" cy="762000"/>
              <a:chOff x="4191000" y="1981200"/>
              <a:chExt cx="838200" cy="7620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572000" y="2362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91000" y="1981200"/>
                <a:ext cx="457200" cy="4572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419600" y="22098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0" y="1981200"/>
                <a:ext cx="457200" cy="4572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191000" y="23622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81800" y="533400"/>
            <a:ext cx="1943099" cy="1905000"/>
            <a:chOff x="4000501" y="1676400"/>
            <a:chExt cx="1943099" cy="1905000"/>
          </a:xfrm>
        </p:grpSpPr>
        <p:sp>
          <p:nvSpPr>
            <p:cNvPr id="17" name="Oval 16"/>
            <p:cNvSpPr/>
            <p:nvPr/>
          </p:nvSpPr>
          <p:spPr>
            <a:xfrm>
              <a:off x="4953001" y="2628900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000501" y="1676400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72001" y="2247900"/>
              <a:ext cx="952500" cy="952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00501" y="2628900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91100" y="1752600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7249288">
            <a:off x="3332264" y="361707"/>
            <a:ext cx="2095499" cy="2206843"/>
            <a:chOff x="1143000" y="3965357"/>
            <a:chExt cx="2095499" cy="2206843"/>
          </a:xfrm>
        </p:grpSpPr>
        <p:sp>
          <p:nvSpPr>
            <p:cNvPr id="27" name="Oval 26"/>
            <p:cNvSpPr/>
            <p:nvPr/>
          </p:nvSpPr>
          <p:spPr>
            <a:xfrm>
              <a:off x="2095500" y="4917857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3000" y="3965357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14500" y="4536857"/>
              <a:ext cx="952500" cy="952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95500" y="3965357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43000" y="5029200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 rot="16200000">
            <a:off x="225515" y="3813085"/>
            <a:ext cx="2514599" cy="2508429"/>
            <a:chOff x="3352800" y="3968571"/>
            <a:chExt cx="2514599" cy="2508429"/>
          </a:xfrm>
        </p:grpSpPr>
        <p:grpSp>
          <p:nvGrpSpPr>
            <p:cNvPr id="54" name="Group 53"/>
            <p:cNvGrpSpPr/>
            <p:nvPr/>
          </p:nvGrpSpPr>
          <p:grpSpPr>
            <a:xfrm>
              <a:off x="3352800" y="4038600"/>
              <a:ext cx="2514599" cy="2438400"/>
              <a:chOff x="5791200" y="3429000"/>
              <a:chExt cx="2514599" cy="2438400"/>
            </a:xfrm>
          </p:grpSpPr>
          <p:grpSp>
            <p:nvGrpSpPr>
              <p:cNvPr id="55" name="Group 40"/>
              <p:cNvGrpSpPr/>
              <p:nvPr/>
            </p:nvGrpSpPr>
            <p:grpSpPr>
              <a:xfrm>
                <a:off x="5791200" y="3962400"/>
                <a:ext cx="1905000" cy="1905000"/>
                <a:chOff x="4000501" y="1676400"/>
                <a:chExt cx="1905000" cy="190500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4953001" y="26289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000501" y="1676400"/>
                  <a:ext cx="1142999" cy="1143000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572001" y="22479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000501" y="26289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46"/>
              <p:cNvGrpSpPr/>
              <p:nvPr/>
            </p:nvGrpSpPr>
            <p:grpSpPr>
              <a:xfrm>
                <a:off x="6858000" y="3429000"/>
                <a:ext cx="1447799" cy="2133600"/>
                <a:chOff x="4533901" y="1752600"/>
                <a:chExt cx="1447799" cy="213360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4991100" y="17526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533901" y="23622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838701" y="2743200"/>
                  <a:ext cx="1142999" cy="1143000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" name="Oval 36"/>
            <p:cNvSpPr/>
            <p:nvPr/>
          </p:nvSpPr>
          <p:spPr>
            <a:xfrm rot="8338972">
              <a:off x="3757834" y="3968571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78400" y="3735305"/>
            <a:ext cx="2514599" cy="2738685"/>
            <a:chOff x="6578400" y="3735305"/>
            <a:chExt cx="2514599" cy="2738685"/>
          </a:xfrm>
        </p:grpSpPr>
        <p:sp>
          <p:nvSpPr>
            <p:cNvPr id="71" name="Oval 70"/>
            <p:cNvSpPr/>
            <p:nvPr/>
          </p:nvSpPr>
          <p:spPr>
            <a:xfrm rot="20498675">
              <a:off x="7694695" y="3735305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578400" y="3887705"/>
              <a:ext cx="2514599" cy="2586285"/>
              <a:chOff x="6391689" y="4041610"/>
              <a:chExt cx="2514599" cy="2586285"/>
            </a:xfrm>
          </p:grpSpPr>
          <p:sp>
            <p:nvSpPr>
              <p:cNvPr id="46" name="Oval 45"/>
              <p:cNvSpPr/>
              <p:nvPr/>
            </p:nvSpPr>
            <p:spPr>
              <a:xfrm rot="20498675">
                <a:off x="7392906" y="5484895"/>
                <a:ext cx="1142999" cy="11430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 rot="20498675">
                <a:off x="6391689" y="4605524"/>
                <a:ext cx="2514599" cy="1905000"/>
                <a:chOff x="5791200" y="3962400"/>
                <a:chExt cx="2514599" cy="190500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5791200" y="3962400"/>
                  <a:ext cx="1524000" cy="1905000"/>
                  <a:chOff x="4000501" y="1676400"/>
                  <a:chExt cx="1524000" cy="1905000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4000501" y="1676400"/>
                    <a:ext cx="1142999" cy="1143000"/>
                  </a:xfrm>
                  <a:prstGeom prst="ellipse">
                    <a:avLst/>
                  </a:prstGeom>
                  <a:solidFill>
                    <a:srgbClr val="008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4572001" y="2247900"/>
                    <a:ext cx="952500" cy="9525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000501" y="2628900"/>
                    <a:ext cx="952500" cy="952500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6858000" y="4038600"/>
                  <a:ext cx="1447799" cy="1524000"/>
                  <a:chOff x="4533901" y="2362200"/>
                  <a:chExt cx="1447799" cy="1524000"/>
                </a:xfrm>
              </p:grpSpPr>
              <p:sp>
                <p:nvSpPr>
                  <p:cNvPr id="50" name="Oval 49"/>
                  <p:cNvSpPr/>
                  <p:nvPr/>
                </p:nvSpPr>
                <p:spPr>
                  <a:xfrm>
                    <a:off x="4533901" y="2362200"/>
                    <a:ext cx="952500" cy="9525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838701" y="2743200"/>
                    <a:ext cx="1142999" cy="1143000"/>
                  </a:xfrm>
                  <a:prstGeom prst="ellipse">
                    <a:avLst/>
                  </a:prstGeom>
                  <a:solidFill>
                    <a:srgbClr val="008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1" name="Oval 50"/>
              <p:cNvSpPr/>
              <p:nvPr/>
            </p:nvSpPr>
            <p:spPr>
              <a:xfrm rot="20498675">
                <a:off x="6627895" y="4041610"/>
                <a:ext cx="1142999" cy="11430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 rot="3691226">
            <a:off x="3316514" y="4139487"/>
            <a:ext cx="2636658" cy="2587790"/>
            <a:chOff x="3425031" y="3963906"/>
            <a:chExt cx="2636658" cy="2587790"/>
          </a:xfrm>
        </p:grpSpPr>
        <p:sp>
          <p:nvSpPr>
            <p:cNvPr id="77" name="Oval 76"/>
            <p:cNvSpPr/>
            <p:nvPr/>
          </p:nvSpPr>
          <p:spPr>
            <a:xfrm rot="20498675">
              <a:off x="3630946" y="4850146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0498675">
              <a:off x="4495577" y="5408696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 rot="20498675">
              <a:off x="3425031" y="4089516"/>
              <a:ext cx="2636658" cy="2336569"/>
              <a:chOff x="5791200" y="3530831"/>
              <a:chExt cx="2636658" cy="2336569"/>
            </a:xfrm>
          </p:grpSpPr>
          <p:grpSp>
            <p:nvGrpSpPr>
              <p:cNvPr id="67" name="Group 40"/>
              <p:cNvGrpSpPr/>
              <p:nvPr/>
            </p:nvGrpSpPr>
            <p:grpSpPr>
              <a:xfrm>
                <a:off x="5791200" y="4533900"/>
                <a:ext cx="1524000" cy="1333500"/>
                <a:chOff x="4000501" y="2247900"/>
                <a:chExt cx="1524000" cy="13335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4572001" y="22479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00501" y="26289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46"/>
              <p:cNvGrpSpPr/>
              <p:nvPr/>
            </p:nvGrpSpPr>
            <p:grpSpPr>
              <a:xfrm>
                <a:off x="6858000" y="3530831"/>
                <a:ext cx="1569858" cy="1460269"/>
                <a:chOff x="4533901" y="1854431"/>
                <a:chExt cx="1569858" cy="1460269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5151259" y="1854431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533901" y="23622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5" name="Oval 74"/>
            <p:cNvSpPr/>
            <p:nvPr/>
          </p:nvSpPr>
          <p:spPr>
            <a:xfrm rot="20498675">
              <a:off x="3730566" y="3963906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20498675">
              <a:off x="5000816" y="4712954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G.M.B. Dobson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458200" cy="1600200"/>
          </a:xfrm>
        </p:spPr>
        <p:txBody>
          <a:bodyPr/>
          <a:lstStyle/>
          <a:p>
            <a:pPr marL="0">
              <a:buNone/>
            </a:pPr>
            <a:r>
              <a:rPr lang="en-US" dirty="0" smtClean="0"/>
              <a:t>Both scientists that found and studied the ozone layer, what it does, and the processes that form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899" y="685800"/>
            <a:ext cx="2262301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35516"/>
            <a:ext cx="2133600" cy="29458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76800" y="46038"/>
            <a:ext cx="4267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Sidney Chapman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wasn’t until the 1970’s that scientists found the problems of CFCs…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76400"/>
            <a:ext cx="457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Frank Sherwood Rowland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24400" y="1676400"/>
            <a:ext cx="4572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sz="3000" dirty="0" smtClean="0"/>
              <a:t>Mario J. Molina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286000"/>
            <a:ext cx="2316788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286000"/>
            <a:ext cx="2316788" cy="327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562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Won the Nobel Prize for Chemistry in 1995 with Paul J. </a:t>
            </a:r>
            <a:r>
              <a:rPr lang="en-US" sz="2400" dirty="0" err="1" smtClean="0"/>
              <a:t>Crutzen</a:t>
            </a:r>
            <a:r>
              <a:rPr lang="en-US" sz="2400" dirty="0" smtClean="0"/>
              <a:t> for their work on the formation and decomposition of ozone in the atmosphere.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Freeform 67"/>
          <p:cNvSpPr>
            <a:spLocks/>
          </p:cNvSpPr>
          <p:nvPr/>
        </p:nvSpPr>
        <p:spPr bwMode="auto">
          <a:xfrm>
            <a:off x="863600" y="811213"/>
            <a:ext cx="1955800" cy="712787"/>
          </a:xfrm>
          <a:custGeom>
            <a:avLst/>
            <a:gdLst/>
            <a:ahLst/>
            <a:cxnLst>
              <a:cxn ang="0">
                <a:pos x="252" y="67"/>
              </a:cxn>
              <a:cxn ang="0">
                <a:pos x="111" y="78"/>
              </a:cxn>
              <a:cxn ang="0">
                <a:pos x="89" y="111"/>
              </a:cxn>
              <a:cxn ang="0">
                <a:pos x="35" y="198"/>
              </a:cxn>
              <a:cxn ang="0">
                <a:pos x="13" y="230"/>
              </a:cxn>
              <a:cxn ang="0">
                <a:pos x="165" y="306"/>
              </a:cxn>
              <a:cxn ang="0">
                <a:pos x="285" y="361"/>
              </a:cxn>
              <a:cxn ang="0">
                <a:pos x="317" y="339"/>
              </a:cxn>
              <a:cxn ang="0">
                <a:pos x="339" y="306"/>
              </a:cxn>
              <a:cxn ang="0">
                <a:pos x="393" y="296"/>
              </a:cxn>
              <a:cxn ang="0">
                <a:pos x="535" y="350"/>
              </a:cxn>
              <a:cxn ang="0">
                <a:pos x="883" y="382"/>
              </a:cxn>
              <a:cxn ang="0">
                <a:pos x="1122" y="274"/>
              </a:cxn>
              <a:cxn ang="0">
                <a:pos x="1154" y="241"/>
              </a:cxn>
              <a:cxn ang="0">
                <a:pos x="1165" y="209"/>
              </a:cxn>
              <a:cxn ang="0">
                <a:pos x="1078" y="198"/>
              </a:cxn>
              <a:cxn ang="0">
                <a:pos x="959" y="111"/>
              </a:cxn>
              <a:cxn ang="0">
                <a:pos x="850" y="122"/>
              </a:cxn>
              <a:cxn ang="0">
                <a:pos x="828" y="78"/>
              </a:cxn>
              <a:cxn ang="0">
                <a:pos x="785" y="67"/>
              </a:cxn>
              <a:cxn ang="0">
                <a:pos x="730" y="78"/>
              </a:cxn>
              <a:cxn ang="0">
                <a:pos x="698" y="89"/>
              </a:cxn>
              <a:cxn ang="0">
                <a:pos x="633" y="46"/>
              </a:cxn>
              <a:cxn ang="0">
                <a:pos x="470" y="56"/>
              </a:cxn>
              <a:cxn ang="0">
                <a:pos x="372" y="2"/>
              </a:cxn>
              <a:cxn ang="0">
                <a:pos x="230" y="24"/>
              </a:cxn>
              <a:cxn ang="0">
                <a:pos x="252" y="67"/>
              </a:cxn>
            </a:cxnLst>
            <a:rect l="0" t="0" r="r" b="b"/>
            <a:pathLst>
              <a:path w="1232" h="449">
                <a:moveTo>
                  <a:pt x="252" y="67"/>
                </a:moveTo>
                <a:cubicBezTo>
                  <a:pt x="205" y="71"/>
                  <a:pt x="157" y="66"/>
                  <a:pt x="111" y="78"/>
                </a:cubicBezTo>
                <a:cubicBezTo>
                  <a:pt x="98" y="81"/>
                  <a:pt x="94" y="99"/>
                  <a:pt x="89" y="111"/>
                </a:cubicBezTo>
                <a:cubicBezTo>
                  <a:pt x="50" y="197"/>
                  <a:pt x="93" y="158"/>
                  <a:pt x="35" y="198"/>
                </a:cubicBezTo>
                <a:cubicBezTo>
                  <a:pt x="28" y="209"/>
                  <a:pt x="14" y="217"/>
                  <a:pt x="13" y="230"/>
                </a:cubicBezTo>
                <a:cubicBezTo>
                  <a:pt x="0" y="366"/>
                  <a:pt x="42" y="316"/>
                  <a:pt x="165" y="306"/>
                </a:cubicBezTo>
                <a:cubicBezTo>
                  <a:pt x="183" y="397"/>
                  <a:pt x="193" y="374"/>
                  <a:pt x="285" y="361"/>
                </a:cubicBezTo>
                <a:cubicBezTo>
                  <a:pt x="296" y="354"/>
                  <a:pt x="308" y="348"/>
                  <a:pt x="317" y="339"/>
                </a:cubicBezTo>
                <a:cubicBezTo>
                  <a:pt x="326" y="330"/>
                  <a:pt x="327" y="313"/>
                  <a:pt x="339" y="306"/>
                </a:cubicBezTo>
                <a:cubicBezTo>
                  <a:pt x="355" y="297"/>
                  <a:pt x="375" y="299"/>
                  <a:pt x="393" y="296"/>
                </a:cubicBezTo>
                <a:cubicBezTo>
                  <a:pt x="438" y="325"/>
                  <a:pt x="485" y="333"/>
                  <a:pt x="535" y="350"/>
                </a:cubicBezTo>
                <a:cubicBezTo>
                  <a:pt x="654" y="333"/>
                  <a:pt x="764" y="372"/>
                  <a:pt x="883" y="382"/>
                </a:cubicBezTo>
                <a:cubicBezTo>
                  <a:pt x="1232" y="367"/>
                  <a:pt x="1064" y="449"/>
                  <a:pt x="1122" y="274"/>
                </a:cubicBezTo>
                <a:cubicBezTo>
                  <a:pt x="1127" y="259"/>
                  <a:pt x="1143" y="252"/>
                  <a:pt x="1154" y="241"/>
                </a:cubicBezTo>
                <a:cubicBezTo>
                  <a:pt x="1158" y="230"/>
                  <a:pt x="1169" y="219"/>
                  <a:pt x="1165" y="209"/>
                </a:cubicBezTo>
                <a:cubicBezTo>
                  <a:pt x="1149" y="170"/>
                  <a:pt x="1100" y="194"/>
                  <a:pt x="1078" y="198"/>
                </a:cubicBezTo>
                <a:cubicBezTo>
                  <a:pt x="1025" y="162"/>
                  <a:pt x="1026" y="134"/>
                  <a:pt x="959" y="111"/>
                </a:cubicBezTo>
                <a:cubicBezTo>
                  <a:pt x="923" y="115"/>
                  <a:pt x="885" y="131"/>
                  <a:pt x="850" y="122"/>
                </a:cubicBezTo>
                <a:cubicBezTo>
                  <a:pt x="834" y="118"/>
                  <a:pt x="841" y="89"/>
                  <a:pt x="828" y="78"/>
                </a:cubicBezTo>
                <a:cubicBezTo>
                  <a:pt x="817" y="68"/>
                  <a:pt x="799" y="71"/>
                  <a:pt x="785" y="67"/>
                </a:cubicBezTo>
                <a:cubicBezTo>
                  <a:pt x="767" y="71"/>
                  <a:pt x="748" y="73"/>
                  <a:pt x="730" y="78"/>
                </a:cubicBezTo>
                <a:cubicBezTo>
                  <a:pt x="719" y="81"/>
                  <a:pt x="709" y="93"/>
                  <a:pt x="698" y="89"/>
                </a:cubicBezTo>
                <a:cubicBezTo>
                  <a:pt x="673" y="81"/>
                  <a:pt x="633" y="46"/>
                  <a:pt x="633" y="46"/>
                </a:cubicBezTo>
                <a:cubicBezTo>
                  <a:pt x="579" y="49"/>
                  <a:pt x="524" y="56"/>
                  <a:pt x="470" y="56"/>
                </a:cubicBezTo>
                <a:cubicBezTo>
                  <a:pt x="430" y="56"/>
                  <a:pt x="409" y="15"/>
                  <a:pt x="372" y="2"/>
                </a:cubicBezTo>
                <a:cubicBezTo>
                  <a:pt x="325" y="9"/>
                  <a:pt x="272" y="0"/>
                  <a:pt x="230" y="24"/>
                </a:cubicBezTo>
                <a:cubicBezTo>
                  <a:pt x="178" y="53"/>
                  <a:pt x="248" y="66"/>
                  <a:pt x="252" y="6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>
            <a:off x="-228600" y="5181600"/>
            <a:ext cx="10434638" cy="2417763"/>
          </a:xfrm>
          <a:custGeom>
            <a:avLst/>
            <a:gdLst/>
            <a:ahLst/>
            <a:cxnLst>
              <a:cxn ang="0">
                <a:pos x="47" y="205"/>
              </a:cxn>
              <a:cxn ang="0">
                <a:pos x="253" y="238"/>
              </a:cxn>
              <a:cxn ang="0">
                <a:pos x="797" y="270"/>
              </a:cxn>
              <a:cxn ang="0">
                <a:pos x="982" y="303"/>
              </a:cxn>
              <a:cxn ang="0">
                <a:pos x="1166" y="368"/>
              </a:cxn>
              <a:cxn ang="0">
                <a:pos x="1253" y="390"/>
              </a:cxn>
              <a:cxn ang="0">
                <a:pos x="1808" y="411"/>
              </a:cxn>
              <a:cxn ang="0">
                <a:pos x="2188" y="390"/>
              </a:cxn>
              <a:cxn ang="0">
                <a:pos x="2492" y="335"/>
              </a:cxn>
              <a:cxn ang="0">
                <a:pos x="2807" y="248"/>
              </a:cxn>
              <a:cxn ang="0">
                <a:pos x="2938" y="216"/>
              </a:cxn>
              <a:cxn ang="0">
                <a:pos x="4112" y="194"/>
              </a:cxn>
              <a:cxn ang="0">
                <a:pos x="4644" y="96"/>
              </a:cxn>
              <a:cxn ang="0">
                <a:pos x="5416" y="31"/>
              </a:cxn>
              <a:cxn ang="0">
                <a:pos x="6372" y="53"/>
              </a:cxn>
              <a:cxn ang="0">
                <a:pos x="6437" y="238"/>
              </a:cxn>
              <a:cxn ang="0">
                <a:pos x="6470" y="553"/>
              </a:cxn>
              <a:cxn ang="0">
                <a:pos x="6481" y="890"/>
              </a:cxn>
              <a:cxn ang="0">
                <a:pos x="6372" y="1379"/>
              </a:cxn>
              <a:cxn ang="0">
                <a:pos x="3872" y="1400"/>
              </a:cxn>
              <a:cxn ang="0">
                <a:pos x="3351" y="1422"/>
              </a:cxn>
              <a:cxn ang="0">
                <a:pos x="3264" y="1444"/>
              </a:cxn>
              <a:cxn ang="0">
                <a:pos x="3101" y="1455"/>
              </a:cxn>
              <a:cxn ang="0">
                <a:pos x="2786" y="1487"/>
              </a:cxn>
              <a:cxn ang="0">
                <a:pos x="2090" y="1498"/>
              </a:cxn>
              <a:cxn ang="0">
                <a:pos x="1221" y="1455"/>
              </a:cxn>
              <a:cxn ang="0">
                <a:pos x="471" y="1455"/>
              </a:cxn>
              <a:cxn ang="0">
                <a:pos x="47" y="1357"/>
              </a:cxn>
              <a:cxn ang="0">
                <a:pos x="14" y="1216"/>
              </a:cxn>
              <a:cxn ang="0">
                <a:pos x="47" y="922"/>
              </a:cxn>
              <a:cxn ang="0">
                <a:pos x="25" y="444"/>
              </a:cxn>
              <a:cxn ang="0">
                <a:pos x="4" y="325"/>
              </a:cxn>
              <a:cxn ang="0">
                <a:pos x="14" y="205"/>
              </a:cxn>
              <a:cxn ang="0">
                <a:pos x="58" y="183"/>
              </a:cxn>
              <a:cxn ang="0">
                <a:pos x="80" y="216"/>
              </a:cxn>
              <a:cxn ang="0">
                <a:pos x="47" y="205"/>
              </a:cxn>
            </a:cxnLst>
            <a:rect l="0" t="0" r="r" b="b"/>
            <a:pathLst>
              <a:path w="6573" h="1523">
                <a:moveTo>
                  <a:pt x="47" y="205"/>
                </a:moveTo>
                <a:cubicBezTo>
                  <a:pt x="114" y="212"/>
                  <a:pt x="187" y="232"/>
                  <a:pt x="253" y="238"/>
                </a:cubicBezTo>
                <a:cubicBezTo>
                  <a:pt x="434" y="253"/>
                  <a:pt x="616" y="256"/>
                  <a:pt x="797" y="270"/>
                </a:cubicBezTo>
                <a:cubicBezTo>
                  <a:pt x="859" y="283"/>
                  <a:pt x="921" y="288"/>
                  <a:pt x="982" y="303"/>
                </a:cubicBezTo>
                <a:cubicBezTo>
                  <a:pt x="1039" y="332"/>
                  <a:pt x="1105" y="349"/>
                  <a:pt x="1166" y="368"/>
                </a:cubicBezTo>
                <a:cubicBezTo>
                  <a:pt x="1195" y="377"/>
                  <a:pt x="1253" y="390"/>
                  <a:pt x="1253" y="390"/>
                </a:cubicBezTo>
                <a:cubicBezTo>
                  <a:pt x="1408" y="488"/>
                  <a:pt x="1681" y="414"/>
                  <a:pt x="1808" y="411"/>
                </a:cubicBezTo>
                <a:cubicBezTo>
                  <a:pt x="1935" y="403"/>
                  <a:pt x="2062" y="400"/>
                  <a:pt x="2188" y="390"/>
                </a:cubicBezTo>
                <a:cubicBezTo>
                  <a:pt x="2289" y="382"/>
                  <a:pt x="2392" y="352"/>
                  <a:pt x="2492" y="335"/>
                </a:cubicBezTo>
                <a:cubicBezTo>
                  <a:pt x="2593" y="287"/>
                  <a:pt x="2699" y="274"/>
                  <a:pt x="2807" y="248"/>
                </a:cubicBezTo>
                <a:cubicBezTo>
                  <a:pt x="2849" y="238"/>
                  <a:pt x="2894" y="217"/>
                  <a:pt x="2938" y="216"/>
                </a:cubicBezTo>
                <a:cubicBezTo>
                  <a:pt x="3329" y="205"/>
                  <a:pt x="4112" y="194"/>
                  <a:pt x="4112" y="194"/>
                </a:cubicBezTo>
                <a:cubicBezTo>
                  <a:pt x="4290" y="164"/>
                  <a:pt x="4464" y="114"/>
                  <a:pt x="4644" y="96"/>
                </a:cubicBezTo>
                <a:cubicBezTo>
                  <a:pt x="4900" y="32"/>
                  <a:pt x="5148" y="38"/>
                  <a:pt x="5416" y="31"/>
                </a:cubicBezTo>
                <a:cubicBezTo>
                  <a:pt x="5735" y="2"/>
                  <a:pt x="6057" y="0"/>
                  <a:pt x="6372" y="53"/>
                </a:cubicBezTo>
                <a:cubicBezTo>
                  <a:pt x="6422" y="118"/>
                  <a:pt x="6417" y="160"/>
                  <a:pt x="6437" y="238"/>
                </a:cubicBezTo>
                <a:cubicBezTo>
                  <a:pt x="6443" y="335"/>
                  <a:pt x="6438" y="457"/>
                  <a:pt x="6470" y="553"/>
                </a:cubicBezTo>
                <a:cubicBezTo>
                  <a:pt x="6474" y="665"/>
                  <a:pt x="6481" y="778"/>
                  <a:pt x="6481" y="890"/>
                </a:cubicBezTo>
                <a:cubicBezTo>
                  <a:pt x="6481" y="1033"/>
                  <a:pt x="6573" y="1338"/>
                  <a:pt x="6372" y="1379"/>
                </a:cubicBezTo>
                <a:cubicBezTo>
                  <a:pt x="5540" y="1354"/>
                  <a:pt x="4705" y="1383"/>
                  <a:pt x="3872" y="1400"/>
                </a:cubicBezTo>
                <a:cubicBezTo>
                  <a:pt x="3699" y="1413"/>
                  <a:pt x="3524" y="1409"/>
                  <a:pt x="3351" y="1422"/>
                </a:cubicBezTo>
                <a:cubicBezTo>
                  <a:pt x="3321" y="1424"/>
                  <a:pt x="3294" y="1440"/>
                  <a:pt x="3264" y="1444"/>
                </a:cubicBezTo>
                <a:cubicBezTo>
                  <a:pt x="3210" y="1451"/>
                  <a:pt x="3155" y="1451"/>
                  <a:pt x="3101" y="1455"/>
                </a:cubicBezTo>
                <a:cubicBezTo>
                  <a:pt x="2993" y="1471"/>
                  <a:pt x="2897" y="1481"/>
                  <a:pt x="2786" y="1487"/>
                </a:cubicBezTo>
                <a:cubicBezTo>
                  <a:pt x="2539" y="1523"/>
                  <a:pt x="2384" y="1504"/>
                  <a:pt x="2090" y="1498"/>
                </a:cubicBezTo>
                <a:cubicBezTo>
                  <a:pt x="1797" y="1479"/>
                  <a:pt x="1514" y="1463"/>
                  <a:pt x="1221" y="1455"/>
                </a:cubicBezTo>
                <a:cubicBezTo>
                  <a:pt x="903" y="1462"/>
                  <a:pt x="755" y="1476"/>
                  <a:pt x="471" y="1455"/>
                </a:cubicBezTo>
                <a:cubicBezTo>
                  <a:pt x="330" y="1444"/>
                  <a:pt x="184" y="1392"/>
                  <a:pt x="47" y="1357"/>
                </a:cubicBezTo>
                <a:cubicBezTo>
                  <a:pt x="20" y="1252"/>
                  <a:pt x="31" y="1299"/>
                  <a:pt x="14" y="1216"/>
                </a:cubicBezTo>
                <a:cubicBezTo>
                  <a:pt x="20" y="1104"/>
                  <a:pt x="14" y="1021"/>
                  <a:pt x="47" y="922"/>
                </a:cubicBezTo>
                <a:cubicBezTo>
                  <a:pt x="37" y="763"/>
                  <a:pt x="37" y="603"/>
                  <a:pt x="25" y="444"/>
                </a:cubicBezTo>
                <a:cubicBezTo>
                  <a:pt x="22" y="404"/>
                  <a:pt x="4" y="325"/>
                  <a:pt x="4" y="325"/>
                </a:cubicBezTo>
                <a:cubicBezTo>
                  <a:pt x="7" y="285"/>
                  <a:pt x="0" y="243"/>
                  <a:pt x="14" y="205"/>
                </a:cubicBezTo>
                <a:cubicBezTo>
                  <a:pt x="20" y="190"/>
                  <a:pt x="42" y="180"/>
                  <a:pt x="58" y="183"/>
                </a:cubicBezTo>
                <a:cubicBezTo>
                  <a:pt x="71" y="185"/>
                  <a:pt x="86" y="204"/>
                  <a:pt x="80" y="216"/>
                </a:cubicBezTo>
                <a:cubicBezTo>
                  <a:pt x="75" y="226"/>
                  <a:pt x="58" y="209"/>
                  <a:pt x="47" y="205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828800" y="4191000"/>
            <a:ext cx="381000" cy="1066800"/>
            <a:chOff x="1447800" y="4267200"/>
            <a:chExt cx="381000" cy="1066800"/>
          </a:xfrm>
        </p:grpSpPr>
        <p:sp>
          <p:nvSpPr>
            <p:cNvPr id="41" name="Snip Same Side Corner Rectangle 40"/>
            <p:cNvSpPr/>
            <p:nvPr/>
          </p:nvSpPr>
          <p:spPr>
            <a:xfrm>
              <a:off x="1447800" y="4495800"/>
              <a:ext cx="381000" cy="838200"/>
            </a:xfrm>
            <a:prstGeom prst="snip2Same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/>
                <a:t>Hair</a:t>
              </a:r>
            </a:p>
            <a:p>
              <a:pPr algn="ctr"/>
              <a:r>
                <a:rPr lang="en-US" sz="1000" dirty="0" smtClean="0"/>
                <a:t>Spray</a:t>
              </a:r>
              <a:endParaRPr lang="en-US" sz="10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524000" y="4267200"/>
              <a:ext cx="228600" cy="1524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2" idx="2"/>
              <a:endCxn id="41" idx="3"/>
            </p:cNvCxnSpPr>
            <p:nvPr/>
          </p:nvCxnSpPr>
          <p:spPr>
            <a:xfrm rot="5400000">
              <a:off x="1600200" y="4457700"/>
              <a:ext cx="76200" cy="1588"/>
            </a:xfrm>
            <a:prstGeom prst="line">
              <a:avLst/>
            </a:prstGeom>
            <a:ln w="1270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14400" y="1066800"/>
            <a:ext cx="7391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dirty="0" smtClean="0"/>
              <a:t>Here’s what they found…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Freeform 67"/>
          <p:cNvSpPr>
            <a:spLocks/>
          </p:cNvSpPr>
          <p:nvPr/>
        </p:nvSpPr>
        <p:spPr bwMode="auto">
          <a:xfrm>
            <a:off x="863600" y="811213"/>
            <a:ext cx="1955800" cy="712787"/>
          </a:xfrm>
          <a:custGeom>
            <a:avLst/>
            <a:gdLst/>
            <a:ahLst/>
            <a:cxnLst>
              <a:cxn ang="0">
                <a:pos x="252" y="67"/>
              </a:cxn>
              <a:cxn ang="0">
                <a:pos x="111" y="78"/>
              </a:cxn>
              <a:cxn ang="0">
                <a:pos x="89" y="111"/>
              </a:cxn>
              <a:cxn ang="0">
                <a:pos x="35" y="198"/>
              </a:cxn>
              <a:cxn ang="0">
                <a:pos x="13" y="230"/>
              </a:cxn>
              <a:cxn ang="0">
                <a:pos x="165" y="306"/>
              </a:cxn>
              <a:cxn ang="0">
                <a:pos x="285" y="361"/>
              </a:cxn>
              <a:cxn ang="0">
                <a:pos x="317" y="339"/>
              </a:cxn>
              <a:cxn ang="0">
                <a:pos x="339" y="306"/>
              </a:cxn>
              <a:cxn ang="0">
                <a:pos x="393" y="296"/>
              </a:cxn>
              <a:cxn ang="0">
                <a:pos x="535" y="350"/>
              </a:cxn>
              <a:cxn ang="0">
                <a:pos x="883" y="382"/>
              </a:cxn>
              <a:cxn ang="0">
                <a:pos x="1122" y="274"/>
              </a:cxn>
              <a:cxn ang="0">
                <a:pos x="1154" y="241"/>
              </a:cxn>
              <a:cxn ang="0">
                <a:pos x="1165" y="209"/>
              </a:cxn>
              <a:cxn ang="0">
                <a:pos x="1078" y="198"/>
              </a:cxn>
              <a:cxn ang="0">
                <a:pos x="959" y="111"/>
              </a:cxn>
              <a:cxn ang="0">
                <a:pos x="850" y="122"/>
              </a:cxn>
              <a:cxn ang="0">
                <a:pos x="828" y="78"/>
              </a:cxn>
              <a:cxn ang="0">
                <a:pos x="785" y="67"/>
              </a:cxn>
              <a:cxn ang="0">
                <a:pos x="730" y="78"/>
              </a:cxn>
              <a:cxn ang="0">
                <a:pos x="698" y="89"/>
              </a:cxn>
              <a:cxn ang="0">
                <a:pos x="633" y="46"/>
              </a:cxn>
              <a:cxn ang="0">
                <a:pos x="470" y="56"/>
              </a:cxn>
              <a:cxn ang="0">
                <a:pos x="372" y="2"/>
              </a:cxn>
              <a:cxn ang="0">
                <a:pos x="230" y="24"/>
              </a:cxn>
              <a:cxn ang="0">
                <a:pos x="252" y="67"/>
              </a:cxn>
            </a:cxnLst>
            <a:rect l="0" t="0" r="r" b="b"/>
            <a:pathLst>
              <a:path w="1232" h="449">
                <a:moveTo>
                  <a:pt x="252" y="67"/>
                </a:moveTo>
                <a:cubicBezTo>
                  <a:pt x="205" y="71"/>
                  <a:pt x="157" y="66"/>
                  <a:pt x="111" y="78"/>
                </a:cubicBezTo>
                <a:cubicBezTo>
                  <a:pt x="98" y="81"/>
                  <a:pt x="94" y="99"/>
                  <a:pt x="89" y="111"/>
                </a:cubicBezTo>
                <a:cubicBezTo>
                  <a:pt x="50" y="197"/>
                  <a:pt x="93" y="158"/>
                  <a:pt x="35" y="198"/>
                </a:cubicBezTo>
                <a:cubicBezTo>
                  <a:pt x="28" y="209"/>
                  <a:pt x="14" y="217"/>
                  <a:pt x="13" y="230"/>
                </a:cubicBezTo>
                <a:cubicBezTo>
                  <a:pt x="0" y="366"/>
                  <a:pt x="42" y="316"/>
                  <a:pt x="165" y="306"/>
                </a:cubicBezTo>
                <a:cubicBezTo>
                  <a:pt x="183" y="397"/>
                  <a:pt x="193" y="374"/>
                  <a:pt x="285" y="361"/>
                </a:cubicBezTo>
                <a:cubicBezTo>
                  <a:pt x="296" y="354"/>
                  <a:pt x="308" y="348"/>
                  <a:pt x="317" y="339"/>
                </a:cubicBezTo>
                <a:cubicBezTo>
                  <a:pt x="326" y="330"/>
                  <a:pt x="327" y="313"/>
                  <a:pt x="339" y="306"/>
                </a:cubicBezTo>
                <a:cubicBezTo>
                  <a:pt x="355" y="297"/>
                  <a:pt x="375" y="299"/>
                  <a:pt x="393" y="296"/>
                </a:cubicBezTo>
                <a:cubicBezTo>
                  <a:pt x="438" y="325"/>
                  <a:pt x="485" y="333"/>
                  <a:pt x="535" y="350"/>
                </a:cubicBezTo>
                <a:cubicBezTo>
                  <a:pt x="654" y="333"/>
                  <a:pt x="764" y="372"/>
                  <a:pt x="883" y="382"/>
                </a:cubicBezTo>
                <a:cubicBezTo>
                  <a:pt x="1232" y="367"/>
                  <a:pt x="1064" y="449"/>
                  <a:pt x="1122" y="274"/>
                </a:cubicBezTo>
                <a:cubicBezTo>
                  <a:pt x="1127" y="259"/>
                  <a:pt x="1143" y="252"/>
                  <a:pt x="1154" y="241"/>
                </a:cubicBezTo>
                <a:cubicBezTo>
                  <a:pt x="1158" y="230"/>
                  <a:pt x="1169" y="219"/>
                  <a:pt x="1165" y="209"/>
                </a:cubicBezTo>
                <a:cubicBezTo>
                  <a:pt x="1149" y="170"/>
                  <a:pt x="1100" y="194"/>
                  <a:pt x="1078" y="198"/>
                </a:cubicBezTo>
                <a:cubicBezTo>
                  <a:pt x="1025" y="162"/>
                  <a:pt x="1026" y="134"/>
                  <a:pt x="959" y="111"/>
                </a:cubicBezTo>
                <a:cubicBezTo>
                  <a:pt x="923" y="115"/>
                  <a:pt x="885" y="131"/>
                  <a:pt x="850" y="122"/>
                </a:cubicBezTo>
                <a:cubicBezTo>
                  <a:pt x="834" y="118"/>
                  <a:pt x="841" y="89"/>
                  <a:pt x="828" y="78"/>
                </a:cubicBezTo>
                <a:cubicBezTo>
                  <a:pt x="817" y="68"/>
                  <a:pt x="799" y="71"/>
                  <a:pt x="785" y="67"/>
                </a:cubicBezTo>
                <a:cubicBezTo>
                  <a:pt x="767" y="71"/>
                  <a:pt x="748" y="73"/>
                  <a:pt x="730" y="78"/>
                </a:cubicBezTo>
                <a:cubicBezTo>
                  <a:pt x="719" y="81"/>
                  <a:pt x="709" y="93"/>
                  <a:pt x="698" y="89"/>
                </a:cubicBezTo>
                <a:cubicBezTo>
                  <a:pt x="673" y="81"/>
                  <a:pt x="633" y="46"/>
                  <a:pt x="633" y="46"/>
                </a:cubicBezTo>
                <a:cubicBezTo>
                  <a:pt x="579" y="49"/>
                  <a:pt x="524" y="56"/>
                  <a:pt x="470" y="56"/>
                </a:cubicBezTo>
                <a:cubicBezTo>
                  <a:pt x="430" y="56"/>
                  <a:pt x="409" y="15"/>
                  <a:pt x="372" y="2"/>
                </a:cubicBezTo>
                <a:cubicBezTo>
                  <a:pt x="325" y="9"/>
                  <a:pt x="272" y="0"/>
                  <a:pt x="230" y="24"/>
                </a:cubicBezTo>
                <a:cubicBezTo>
                  <a:pt x="178" y="53"/>
                  <a:pt x="248" y="66"/>
                  <a:pt x="252" y="6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>
            <a:off x="-228600" y="5181600"/>
            <a:ext cx="10434638" cy="2417763"/>
          </a:xfrm>
          <a:custGeom>
            <a:avLst/>
            <a:gdLst/>
            <a:ahLst/>
            <a:cxnLst>
              <a:cxn ang="0">
                <a:pos x="47" y="205"/>
              </a:cxn>
              <a:cxn ang="0">
                <a:pos x="253" y="238"/>
              </a:cxn>
              <a:cxn ang="0">
                <a:pos x="797" y="270"/>
              </a:cxn>
              <a:cxn ang="0">
                <a:pos x="982" y="303"/>
              </a:cxn>
              <a:cxn ang="0">
                <a:pos x="1166" y="368"/>
              </a:cxn>
              <a:cxn ang="0">
                <a:pos x="1253" y="390"/>
              </a:cxn>
              <a:cxn ang="0">
                <a:pos x="1808" y="411"/>
              </a:cxn>
              <a:cxn ang="0">
                <a:pos x="2188" y="390"/>
              </a:cxn>
              <a:cxn ang="0">
                <a:pos x="2492" y="335"/>
              </a:cxn>
              <a:cxn ang="0">
                <a:pos x="2807" y="248"/>
              </a:cxn>
              <a:cxn ang="0">
                <a:pos x="2938" y="216"/>
              </a:cxn>
              <a:cxn ang="0">
                <a:pos x="4112" y="194"/>
              </a:cxn>
              <a:cxn ang="0">
                <a:pos x="4644" y="96"/>
              </a:cxn>
              <a:cxn ang="0">
                <a:pos x="5416" y="31"/>
              </a:cxn>
              <a:cxn ang="0">
                <a:pos x="6372" y="53"/>
              </a:cxn>
              <a:cxn ang="0">
                <a:pos x="6437" y="238"/>
              </a:cxn>
              <a:cxn ang="0">
                <a:pos x="6470" y="553"/>
              </a:cxn>
              <a:cxn ang="0">
                <a:pos x="6481" y="890"/>
              </a:cxn>
              <a:cxn ang="0">
                <a:pos x="6372" y="1379"/>
              </a:cxn>
              <a:cxn ang="0">
                <a:pos x="3872" y="1400"/>
              </a:cxn>
              <a:cxn ang="0">
                <a:pos x="3351" y="1422"/>
              </a:cxn>
              <a:cxn ang="0">
                <a:pos x="3264" y="1444"/>
              </a:cxn>
              <a:cxn ang="0">
                <a:pos x="3101" y="1455"/>
              </a:cxn>
              <a:cxn ang="0">
                <a:pos x="2786" y="1487"/>
              </a:cxn>
              <a:cxn ang="0">
                <a:pos x="2090" y="1498"/>
              </a:cxn>
              <a:cxn ang="0">
                <a:pos x="1221" y="1455"/>
              </a:cxn>
              <a:cxn ang="0">
                <a:pos x="471" y="1455"/>
              </a:cxn>
              <a:cxn ang="0">
                <a:pos x="47" y="1357"/>
              </a:cxn>
              <a:cxn ang="0">
                <a:pos x="14" y="1216"/>
              </a:cxn>
              <a:cxn ang="0">
                <a:pos x="47" y="922"/>
              </a:cxn>
              <a:cxn ang="0">
                <a:pos x="25" y="444"/>
              </a:cxn>
              <a:cxn ang="0">
                <a:pos x="4" y="325"/>
              </a:cxn>
              <a:cxn ang="0">
                <a:pos x="14" y="205"/>
              </a:cxn>
              <a:cxn ang="0">
                <a:pos x="58" y="183"/>
              </a:cxn>
              <a:cxn ang="0">
                <a:pos x="80" y="216"/>
              </a:cxn>
              <a:cxn ang="0">
                <a:pos x="47" y="205"/>
              </a:cxn>
            </a:cxnLst>
            <a:rect l="0" t="0" r="r" b="b"/>
            <a:pathLst>
              <a:path w="6573" h="1523">
                <a:moveTo>
                  <a:pt x="47" y="205"/>
                </a:moveTo>
                <a:cubicBezTo>
                  <a:pt x="114" y="212"/>
                  <a:pt x="187" y="232"/>
                  <a:pt x="253" y="238"/>
                </a:cubicBezTo>
                <a:cubicBezTo>
                  <a:pt x="434" y="253"/>
                  <a:pt x="616" y="256"/>
                  <a:pt x="797" y="270"/>
                </a:cubicBezTo>
                <a:cubicBezTo>
                  <a:pt x="859" y="283"/>
                  <a:pt x="921" y="288"/>
                  <a:pt x="982" y="303"/>
                </a:cubicBezTo>
                <a:cubicBezTo>
                  <a:pt x="1039" y="332"/>
                  <a:pt x="1105" y="349"/>
                  <a:pt x="1166" y="368"/>
                </a:cubicBezTo>
                <a:cubicBezTo>
                  <a:pt x="1195" y="377"/>
                  <a:pt x="1253" y="390"/>
                  <a:pt x="1253" y="390"/>
                </a:cubicBezTo>
                <a:cubicBezTo>
                  <a:pt x="1408" y="488"/>
                  <a:pt x="1681" y="414"/>
                  <a:pt x="1808" y="411"/>
                </a:cubicBezTo>
                <a:cubicBezTo>
                  <a:pt x="1935" y="403"/>
                  <a:pt x="2062" y="400"/>
                  <a:pt x="2188" y="390"/>
                </a:cubicBezTo>
                <a:cubicBezTo>
                  <a:pt x="2289" y="382"/>
                  <a:pt x="2392" y="352"/>
                  <a:pt x="2492" y="335"/>
                </a:cubicBezTo>
                <a:cubicBezTo>
                  <a:pt x="2593" y="287"/>
                  <a:pt x="2699" y="274"/>
                  <a:pt x="2807" y="248"/>
                </a:cubicBezTo>
                <a:cubicBezTo>
                  <a:pt x="2849" y="238"/>
                  <a:pt x="2894" y="217"/>
                  <a:pt x="2938" y="216"/>
                </a:cubicBezTo>
                <a:cubicBezTo>
                  <a:pt x="3329" y="205"/>
                  <a:pt x="4112" y="194"/>
                  <a:pt x="4112" y="194"/>
                </a:cubicBezTo>
                <a:cubicBezTo>
                  <a:pt x="4290" y="164"/>
                  <a:pt x="4464" y="114"/>
                  <a:pt x="4644" y="96"/>
                </a:cubicBezTo>
                <a:cubicBezTo>
                  <a:pt x="4900" y="32"/>
                  <a:pt x="5148" y="38"/>
                  <a:pt x="5416" y="31"/>
                </a:cubicBezTo>
                <a:cubicBezTo>
                  <a:pt x="5735" y="2"/>
                  <a:pt x="6057" y="0"/>
                  <a:pt x="6372" y="53"/>
                </a:cubicBezTo>
                <a:cubicBezTo>
                  <a:pt x="6422" y="118"/>
                  <a:pt x="6417" y="160"/>
                  <a:pt x="6437" y="238"/>
                </a:cubicBezTo>
                <a:cubicBezTo>
                  <a:pt x="6443" y="335"/>
                  <a:pt x="6438" y="457"/>
                  <a:pt x="6470" y="553"/>
                </a:cubicBezTo>
                <a:cubicBezTo>
                  <a:pt x="6474" y="665"/>
                  <a:pt x="6481" y="778"/>
                  <a:pt x="6481" y="890"/>
                </a:cubicBezTo>
                <a:cubicBezTo>
                  <a:pt x="6481" y="1033"/>
                  <a:pt x="6573" y="1338"/>
                  <a:pt x="6372" y="1379"/>
                </a:cubicBezTo>
                <a:cubicBezTo>
                  <a:pt x="5540" y="1354"/>
                  <a:pt x="4705" y="1383"/>
                  <a:pt x="3872" y="1400"/>
                </a:cubicBezTo>
                <a:cubicBezTo>
                  <a:pt x="3699" y="1413"/>
                  <a:pt x="3524" y="1409"/>
                  <a:pt x="3351" y="1422"/>
                </a:cubicBezTo>
                <a:cubicBezTo>
                  <a:pt x="3321" y="1424"/>
                  <a:pt x="3294" y="1440"/>
                  <a:pt x="3264" y="1444"/>
                </a:cubicBezTo>
                <a:cubicBezTo>
                  <a:pt x="3210" y="1451"/>
                  <a:pt x="3155" y="1451"/>
                  <a:pt x="3101" y="1455"/>
                </a:cubicBezTo>
                <a:cubicBezTo>
                  <a:pt x="2993" y="1471"/>
                  <a:pt x="2897" y="1481"/>
                  <a:pt x="2786" y="1487"/>
                </a:cubicBezTo>
                <a:cubicBezTo>
                  <a:pt x="2539" y="1523"/>
                  <a:pt x="2384" y="1504"/>
                  <a:pt x="2090" y="1498"/>
                </a:cubicBezTo>
                <a:cubicBezTo>
                  <a:pt x="1797" y="1479"/>
                  <a:pt x="1514" y="1463"/>
                  <a:pt x="1221" y="1455"/>
                </a:cubicBezTo>
                <a:cubicBezTo>
                  <a:pt x="903" y="1462"/>
                  <a:pt x="755" y="1476"/>
                  <a:pt x="471" y="1455"/>
                </a:cubicBezTo>
                <a:cubicBezTo>
                  <a:pt x="330" y="1444"/>
                  <a:pt x="184" y="1392"/>
                  <a:pt x="47" y="1357"/>
                </a:cubicBezTo>
                <a:cubicBezTo>
                  <a:pt x="20" y="1252"/>
                  <a:pt x="31" y="1299"/>
                  <a:pt x="14" y="1216"/>
                </a:cubicBezTo>
                <a:cubicBezTo>
                  <a:pt x="20" y="1104"/>
                  <a:pt x="14" y="1021"/>
                  <a:pt x="47" y="922"/>
                </a:cubicBezTo>
                <a:cubicBezTo>
                  <a:pt x="37" y="763"/>
                  <a:pt x="37" y="603"/>
                  <a:pt x="25" y="444"/>
                </a:cubicBezTo>
                <a:cubicBezTo>
                  <a:pt x="22" y="404"/>
                  <a:pt x="4" y="325"/>
                  <a:pt x="4" y="325"/>
                </a:cubicBezTo>
                <a:cubicBezTo>
                  <a:pt x="7" y="285"/>
                  <a:pt x="0" y="243"/>
                  <a:pt x="14" y="205"/>
                </a:cubicBezTo>
                <a:cubicBezTo>
                  <a:pt x="20" y="190"/>
                  <a:pt x="42" y="180"/>
                  <a:pt x="58" y="183"/>
                </a:cubicBezTo>
                <a:cubicBezTo>
                  <a:pt x="71" y="185"/>
                  <a:pt x="86" y="204"/>
                  <a:pt x="80" y="216"/>
                </a:cubicBezTo>
                <a:cubicBezTo>
                  <a:pt x="75" y="226"/>
                  <a:pt x="58" y="209"/>
                  <a:pt x="47" y="205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828800" y="3352800"/>
            <a:ext cx="2362200" cy="1905000"/>
            <a:chOff x="1828800" y="3352800"/>
            <a:chExt cx="2362200" cy="1905000"/>
          </a:xfrm>
        </p:grpSpPr>
        <p:grpSp>
          <p:nvGrpSpPr>
            <p:cNvPr id="2" name="Group 44"/>
            <p:cNvGrpSpPr/>
            <p:nvPr/>
          </p:nvGrpSpPr>
          <p:grpSpPr>
            <a:xfrm>
              <a:off x="1828800" y="4191000"/>
              <a:ext cx="381000" cy="1066800"/>
              <a:chOff x="1447800" y="4267200"/>
              <a:chExt cx="381000" cy="1066800"/>
            </a:xfrm>
          </p:grpSpPr>
          <p:sp>
            <p:nvSpPr>
              <p:cNvPr id="41" name="Snip Same Side Corner Rectangle 40"/>
              <p:cNvSpPr/>
              <p:nvPr/>
            </p:nvSpPr>
            <p:spPr>
              <a:xfrm>
                <a:off x="1447800" y="4495800"/>
                <a:ext cx="381000" cy="838200"/>
              </a:xfrm>
              <a:prstGeom prst="snip2Same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/>
                  <a:t>Hair</a:t>
                </a:r>
              </a:p>
              <a:p>
                <a:pPr algn="ctr"/>
                <a:r>
                  <a:rPr lang="en-US" sz="1000" dirty="0" smtClean="0"/>
                  <a:t>Spray</a:t>
                </a:r>
                <a:endParaRPr lang="en-US" sz="10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524000" y="4267200"/>
                <a:ext cx="228600" cy="152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2"/>
                <a:endCxn id="41" idx="3"/>
              </p:cNvCxnSpPr>
              <p:nvPr/>
            </p:nvCxnSpPr>
            <p:spPr>
              <a:xfrm rot="5400000">
                <a:off x="1600200" y="4457700"/>
                <a:ext cx="76200" cy="1588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42" idx="3"/>
            </p:cNvCxnSpPr>
            <p:nvPr/>
          </p:nvCxnSpPr>
          <p:spPr>
            <a:xfrm flipV="1">
              <a:off x="2133600" y="3352800"/>
              <a:ext cx="1905000" cy="914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4267200"/>
              <a:ext cx="1905000" cy="762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4267200"/>
              <a:ext cx="2057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4267200"/>
              <a:ext cx="1600200" cy="381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133600" y="3886200"/>
              <a:ext cx="1600200" cy="381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267200"/>
              <a:ext cx="2057400" cy="228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4267200"/>
              <a:ext cx="1905000" cy="76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33600" y="4267200"/>
              <a:ext cx="1752600" cy="533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133600" y="3657600"/>
              <a:ext cx="1752600" cy="609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133600" y="4038600"/>
              <a:ext cx="2057400" cy="228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133600" y="4191000"/>
              <a:ext cx="1828800" cy="76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828800" y="3429000"/>
            <a:ext cx="2209800" cy="1828800"/>
            <a:chOff x="1828800" y="3429000"/>
            <a:chExt cx="2209800" cy="1828800"/>
          </a:xfrm>
        </p:grpSpPr>
        <p:grpSp>
          <p:nvGrpSpPr>
            <p:cNvPr id="43" name="Group 44"/>
            <p:cNvGrpSpPr/>
            <p:nvPr/>
          </p:nvGrpSpPr>
          <p:grpSpPr>
            <a:xfrm>
              <a:off x="1828800" y="4191000"/>
              <a:ext cx="381000" cy="1066800"/>
              <a:chOff x="1447800" y="4267200"/>
              <a:chExt cx="381000" cy="1066800"/>
            </a:xfrm>
          </p:grpSpPr>
          <p:sp>
            <p:nvSpPr>
              <p:cNvPr id="58" name="Snip Same Side Corner Rectangle 57"/>
              <p:cNvSpPr/>
              <p:nvPr/>
            </p:nvSpPr>
            <p:spPr>
              <a:xfrm>
                <a:off x="1447800" y="4495800"/>
                <a:ext cx="381000" cy="838200"/>
              </a:xfrm>
              <a:prstGeom prst="snip2SameRec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dirty="0" smtClean="0"/>
                  <a:t>Hair</a:t>
                </a:r>
              </a:p>
              <a:p>
                <a:pPr algn="ctr"/>
                <a:r>
                  <a:rPr lang="en-US" sz="1000" dirty="0" smtClean="0"/>
                  <a:t>Spray</a:t>
                </a:r>
                <a:endParaRPr lang="en-US" sz="1000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1524000" y="4267200"/>
                <a:ext cx="228600" cy="152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9" idx="2"/>
                <a:endCxn id="58" idx="3"/>
              </p:cNvCxnSpPr>
              <p:nvPr/>
            </p:nvCxnSpPr>
            <p:spPr>
              <a:xfrm rot="5400000">
                <a:off x="1600200" y="4457700"/>
                <a:ext cx="76200" cy="1588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stCxn id="59" idx="3"/>
            </p:cNvCxnSpPr>
            <p:nvPr/>
          </p:nvCxnSpPr>
          <p:spPr>
            <a:xfrm flipV="1">
              <a:off x="2133600" y="3429000"/>
              <a:ext cx="1752600" cy="838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133600" y="4267200"/>
              <a:ext cx="1752600" cy="685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33600" y="4267200"/>
              <a:ext cx="1905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133600" y="4267200"/>
              <a:ext cx="1752600" cy="381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33600" y="3810000"/>
              <a:ext cx="175260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33600" y="4267200"/>
              <a:ext cx="1905000" cy="228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133600" y="4267200"/>
              <a:ext cx="1752600" cy="76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33600" y="4267200"/>
              <a:ext cx="1905000" cy="609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33600" y="4267200"/>
              <a:ext cx="1752600" cy="685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133600" y="3581400"/>
              <a:ext cx="1905000" cy="685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133600" y="4038600"/>
              <a:ext cx="1905000" cy="2286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133600" y="4191000"/>
              <a:ext cx="1752600" cy="76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828800" y="4191000"/>
            <a:ext cx="381000" cy="1066800"/>
            <a:chOff x="1447800" y="4267200"/>
            <a:chExt cx="381000" cy="1066800"/>
          </a:xfrm>
        </p:grpSpPr>
        <p:sp>
          <p:nvSpPr>
            <p:cNvPr id="62" name="Snip Same Side Corner Rectangle 61"/>
            <p:cNvSpPr/>
            <p:nvPr/>
          </p:nvSpPr>
          <p:spPr>
            <a:xfrm>
              <a:off x="1447800" y="4495800"/>
              <a:ext cx="381000" cy="838200"/>
            </a:xfrm>
            <a:prstGeom prst="snip2Same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/>
                <a:t>Hair</a:t>
              </a:r>
            </a:p>
            <a:p>
              <a:pPr algn="ctr"/>
              <a:r>
                <a:rPr lang="en-US" sz="1000" dirty="0" smtClean="0"/>
                <a:t>Spray</a:t>
              </a:r>
              <a:endParaRPr lang="en-US" sz="10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524000" y="4267200"/>
              <a:ext cx="228600" cy="1524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63" idx="2"/>
              <a:endCxn id="62" idx="3"/>
            </p:cNvCxnSpPr>
            <p:nvPr/>
          </p:nvCxnSpPr>
          <p:spPr>
            <a:xfrm rot="5400000">
              <a:off x="1600200" y="4457700"/>
              <a:ext cx="76200" cy="1588"/>
            </a:xfrm>
            <a:prstGeom prst="line">
              <a:avLst/>
            </a:prstGeom>
            <a:ln w="1270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343400" y="3200400"/>
            <a:ext cx="609600" cy="554182"/>
            <a:chOff x="4191000" y="1981200"/>
            <a:chExt cx="838200" cy="762000"/>
          </a:xfrm>
        </p:grpSpPr>
        <p:grpSp>
          <p:nvGrpSpPr>
            <p:cNvPr id="71" name="Group 70"/>
            <p:cNvGrpSpPr/>
            <p:nvPr/>
          </p:nvGrpSpPr>
          <p:grpSpPr>
            <a:xfrm>
              <a:off x="4191000" y="1981200"/>
              <a:ext cx="838200" cy="762000"/>
              <a:chOff x="4191000" y="1981200"/>
              <a:chExt cx="838200" cy="7620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4572000" y="2362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91000" y="1981200"/>
                <a:ext cx="457200" cy="4572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419600" y="22098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572000" y="1981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4191000" y="23622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Freeform 67"/>
          <p:cNvSpPr>
            <a:spLocks/>
          </p:cNvSpPr>
          <p:nvPr/>
        </p:nvSpPr>
        <p:spPr bwMode="auto">
          <a:xfrm>
            <a:off x="863600" y="811213"/>
            <a:ext cx="1955800" cy="712787"/>
          </a:xfrm>
          <a:custGeom>
            <a:avLst/>
            <a:gdLst/>
            <a:ahLst/>
            <a:cxnLst>
              <a:cxn ang="0">
                <a:pos x="252" y="67"/>
              </a:cxn>
              <a:cxn ang="0">
                <a:pos x="111" y="78"/>
              </a:cxn>
              <a:cxn ang="0">
                <a:pos x="89" y="111"/>
              </a:cxn>
              <a:cxn ang="0">
                <a:pos x="35" y="198"/>
              </a:cxn>
              <a:cxn ang="0">
                <a:pos x="13" y="230"/>
              </a:cxn>
              <a:cxn ang="0">
                <a:pos x="165" y="306"/>
              </a:cxn>
              <a:cxn ang="0">
                <a:pos x="285" y="361"/>
              </a:cxn>
              <a:cxn ang="0">
                <a:pos x="317" y="339"/>
              </a:cxn>
              <a:cxn ang="0">
                <a:pos x="339" y="306"/>
              </a:cxn>
              <a:cxn ang="0">
                <a:pos x="393" y="296"/>
              </a:cxn>
              <a:cxn ang="0">
                <a:pos x="535" y="350"/>
              </a:cxn>
              <a:cxn ang="0">
                <a:pos x="883" y="382"/>
              </a:cxn>
              <a:cxn ang="0">
                <a:pos x="1122" y="274"/>
              </a:cxn>
              <a:cxn ang="0">
                <a:pos x="1154" y="241"/>
              </a:cxn>
              <a:cxn ang="0">
                <a:pos x="1165" y="209"/>
              </a:cxn>
              <a:cxn ang="0">
                <a:pos x="1078" y="198"/>
              </a:cxn>
              <a:cxn ang="0">
                <a:pos x="959" y="111"/>
              </a:cxn>
              <a:cxn ang="0">
                <a:pos x="850" y="122"/>
              </a:cxn>
              <a:cxn ang="0">
                <a:pos x="828" y="78"/>
              </a:cxn>
              <a:cxn ang="0">
                <a:pos x="785" y="67"/>
              </a:cxn>
              <a:cxn ang="0">
                <a:pos x="730" y="78"/>
              </a:cxn>
              <a:cxn ang="0">
                <a:pos x="698" y="89"/>
              </a:cxn>
              <a:cxn ang="0">
                <a:pos x="633" y="46"/>
              </a:cxn>
              <a:cxn ang="0">
                <a:pos x="470" y="56"/>
              </a:cxn>
              <a:cxn ang="0">
                <a:pos x="372" y="2"/>
              </a:cxn>
              <a:cxn ang="0">
                <a:pos x="230" y="24"/>
              </a:cxn>
              <a:cxn ang="0">
                <a:pos x="252" y="67"/>
              </a:cxn>
            </a:cxnLst>
            <a:rect l="0" t="0" r="r" b="b"/>
            <a:pathLst>
              <a:path w="1232" h="449">
                <a:moveTo>
                  <a:pt x="252" y="67"/>
                </a:moveTo>
                <a:cubicBezTo>
                  <a:pt x="205" y="71"/>
                  <a:pt x="157" y="66"/>
                  <a:pt x="111" y="78"/>
                </a:cubicBezTo>
                <a:cubicBezTo>
                  <a:pt x="98" y="81"/>
                  <a:pt x="94" y="99"/>
                  <a:pt x="89" y="111"/>
                </a:cubicBezTo>
                <a:cubicBezTo>
                  <a:pt x="50" y="197"/>
                  <a:pt x="93" y="158"/>
                  <a:pt x="35" y="198"/>
                </a:cubicBezTo>
                <a:cubicBezTo>
                  <a:pt x="28" y="209"/>
                  <a:pt x="14" y="217"/>
                  <a:pt x="13" y="230"/>
                </a:cubicBezTo>
                <a:cubicBezTo>
                  <a:pt x="0" y="366"/>
                  <a:pt x="42" y="316"/>
                  <a:pt x="165" y="306"/>
                </a:cubicBezTo>
                <a:cubicBezTo>
                  <a:pt x="183" y="397"/>
                  <a:pt x="193" y="374"/>
                  <a:pt x="285" y="361"/>
                </a:cubicBezTo>
                <a:cubicBezTo>
                  <a:pt x="296" y="354"/>
                  <a:pt x="308" y="348"/>
                  <a:pt x="317" y="339"/>
                </a:cubicBezTo>
                <a:cubicBezTo>
                  <a:pt x="326" y="330"/>
                  <a:pt x="327" y="313"/>
                  <a:pt x="339" y="306"/>
                </a:cubicBezTo>
                <a:cubicBezTo>
                  <a:pt x="355" y="297"/>
                  <a:pt x="375" y="299"/>
                  <a:pt x="393" y="296"/>
                </a:cubicBezTo>
                <a:cubicBezTo>
                  <a:pt x="438" y="325"/>
                  <a:pt x="485" y="333"/>
                  <a:pt x="535" y="350"/>
                </a:cubicBezTo>
                <a:cubicBezTo>
                  <a:pt x="654" y="333"/>
                  <a:pt x="764" y="372"/>
                  <a:pt x="883" y="382"/>
                </a:cubicBezTo>
                <a:cubicBezTo>
                  <a:pt x="1232" y="367"/>
                  <a:pt x="1064" y="449"/>
                  <a:pt x="1122" y="274"/>
                </a:cubicBezTo>
                <a:cubicBezTo>
                  <a:pt x="1127" y="259"/>
                  <a:pt x="1143" y="252"/>
                  <a:pt x="1154" y="241"/>
                </a:cubicBezTo>
                <a:cubicBezTo>
                  <a:pt x="1158" y="230"/>
                  <a:pt x="1169" y="219"/>
                  <a:pt x="1165" y="209"/>
                </a:cubicBezTo>
                <a:cubicBezTo>
                  <a:pt x="1149" y="170"/>
                  <a:pt x="1100" y="194"/>
                  <a:pt x="1078" y="198"/>
                </a:cubicBezTo>
                <a:cubicBezTo>
                  <a:pt x="1025" y="162"/>
                  <a:pt x="1026" y="134"/>
                  <a:pt x="959" y="111"/>
                </a:cubicBezTo>
                <a:cubicBezTo>
                  <a:pt x="923" y="115"/>
                  <a:pt x="885" y="131"/>
                  <a:pt x="850" y="122"/>
                </a:cubicBezTo>
                <a:cubicBezTo>
                  <a:pt x="834" y="118"/>
                  <a:pt x="841" y="89"/>
                  <a:pt x="828" y="78"/>
                </a:cubicBezTo>
                <a:cubicBezTo>
                  <a:pt x="817" y="68"/>
                  <a:pt x="799" y="71"/>
                  <a:pt x="785" y="67"/>
                </a:cubicBezTo>
                <a:cubicBezTo>
                  <a:pt x="767" y="71"/>
                  <a:pt x="748" y="73"/>
                  <a:pt x="730" y="78"/>
                </a:cubicBezTo>
                <a:cubicBezTo>
                  <a:pt x="719" y="81"/>
                  <a:pt x="709" y="93"/>
                  <a:pt x="698" y="89"/>
                </a:cubicBezTo>
                <a:cubicBezTo>
                  <a:pt x="673" y="81"/>
                  <a:pt x="633" y="46"/>
                  <a:pt x="633" y="46"/>
                </a:cubicBezTo>
                <a:cubicBezTo>
                  <a:pt x="579" y="49"/>
                  <a:pt x="524" y="56"/>
                  <a:pt x="470" y="56"/>
                </a:cubicBezTo>
                <a:cubicBezTo>
                  <a:pt x="430" y="56"/>
                  <a:pt x="409" y="15"/>
                  <a:pt x="372" y="2"/>
                </a:cubicBezTo>
                <a:cubicBezTo>
                  <a:pt x="325" y="9"/>
                  <a:pt x="272" y="0"/>
                  <a:pt x="230" y="24"/>
                </a:cubicBezTo>
                <a:cubicBezTo>
                  <a:pt x="178" y="53"/>
                  <a:pt x="248" y="66"/>
                  <a:pt x="252" y="6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>
            <a:off x="-228600" y="5181600"/>
            <a:ext cx="10434638" cy="2417763"/>
          </a:xfrm>
          <a:custGeom>
            <a:avLst/>
            <a:gdLst/>
            <a:ahLst/>
            <a:cxnLst>
              <a:cxn ang="0">
                <a:pos x="47" y="205"/>
              </a:cxn>
              <a:cxn ang="0">
                <a:pos x="253" y="238"/>
              </a:cxn>
              <a:cxn ang="0">
                <a:pos x="797" y="270"/>
              </a:cxn>
              <a:cxn ang="0">
                <a:pos x="982" y="303"/>
              </a:cxn>
              <a:cxn ang="0">
                <a:pos x="1166" y="368"/>
              </a:cxn>
              <a:cxn ang="0">
                <a:pos x="1253" y="390"/>
              </a:cxn>
              <a:cxn ang="0">
                <a:pos x="1808" y="411"/>
              </a:cxn>
              <a:cxn ang="0">
                <a:pos x="2188" y="390"/>
              </a:cxn>
              <a:cxn ang="0">
                <a:pos x="2492" y="335"/>
              </a:cxn>
              <a:cxn ang="0">
                <a:pos x="2807" y="248"/>
              </a:cxn>
              <a:cxn ang="0">
                <a:pos x="2938" y="216"/>
              </a:cxn>
              <a:cxn ang="0">
                <a:pos x="4112" y="194"/>
              </a:cxn>
              <a:cxn ang="0">
                <a:pos x="4644" y="96"/>
              </a:cxn>
              <a:cxn ang="0">
                <a:pos x="5416" y="31"/>
              </a:cxn>
              <a:cxn ang="0">
                <a:pos x="6372" y="53"/>
              </a:cxn>
              <a:cxn ang="0">
                <a:pos x="6437" y="238"/>
              </a:cxn>
              <a:cxn ang="0">
                <a:pos x="6470" y="553"/>
              </a:cxn>
              <a:cxn ang="0">
                <a:pos x="6481" y="890"/>
              </a:cxn>
              <a:cxn ang="0">
                <a:pos x="6372" y="1379"/>
              </a:cxn>
              <a:cxn ang="0">
                <a:pos x="3872" y="1400"/>
              </a:cxn>
              <a:cxn ang="0">
                <a:pos x="3351" y="1422"/>
              </a:cxn>
              <a:cxn ang="0">
                <a:pos x="3264" y="1444"/>
              </a:cxn>
              <a:cxn ang="0">
                <a:pos x="3101" y="1455"/>
              </a:cxn>
              <a:cxn ang="0">
                <a:pos x="2786" y="1487"/>
              </a:cxn>
              <a:cxn ang="0">
                <a:pos x="2090" y="1498"/>
              </a:cxn>
              <a:cxn ang="0">
                <a:pos x="1221" y="1455"/>
              </a:cxn>
              <a:cxn ang="0">
                <a:pos x="471" y="1455"/>
              </a:cxn>
              <a:cxn ang="0">
                <a:pos x="47" y="1357"/>
              </a:cxn>
              <a:cxn ang="0">
                <a:pos x="14" y="1216"/>
              </a:cxn>
              <a:cxn ang="0">
                <a:pos x="47" y="922"/>
              </a:cxn>
              <a:cxn ang="0">
                <a:pos x="25" y="444"/>
              </a:cxn>
              <a:cxn ang="0">
                <a:pos x="4" y="325"/>
              </a:cxn>
              <a:cxn ang="0">
                <a:pos x="14" y="205"/>
              </a:cxn>
              <a:cxn ang="0">
                <a:pos x="58" y="183"/>
              </a:cxn>
              <a:cxn ang="0">
                <a:pos x="80" y="216"/>
              </a:cxn>
              <a:cxn ang="0">
                <a:pos x="47" y="205"/>
              </a:cxn>
            </a:cxnLst>
            <a:rect l="0" t="0" r="r" b="b"/>
            <a:pathLst>
              <a:path w="6573" h="1523">
                <a:moveTo>
                  <a:pt x="47" y="205"/>
                </a:moveTo>
                <a:cubicBezTo>
                  <a:pt x="114" y="212"/>
                  <a:pt x="187" y="232"/>
                  <a:pt x="253" y="238"/>
                </a:cubicBezTo>
                <a:cubicBezTo>
                  <a:pt x="434" y="253"/>
                  <a:pt x="616" y="256"/>
                  <a:pt x="797" y="270"/>
                </a:cubicBezTo>
                <a:cubicBezTo>
                  <a:pt x="859" y="283"/>
                  <a:pt x="921" y="288"/>
                  <a:pt x="982" y="303"/>
                </a:cubicBezTo>
                <a:cubicBezTo>
                  <a:pt x="1039" y="332"/>
                  <a:pt x="1105" y="349"/>
                  <a:pt x="1166" y="368"/>
                </a:cubicBezTo>
                <a:cubicBezTo>
                  <a:pt x="1195" y="377"/>
                  <a:pt x="1253" y="390"/>
                  <a:pt x="1253" y="390"/>
                </a:cubicBezTo>
                <a:cubicBezTo>
                  <a:pt x="1408" y="488"/>
                  <a:pt x="1681" y="414"/>
                  <a:pt x="1808" y="411"/>
                </a:cubicBezTo>
                <a:cubicBezTo>
                  <a:pt x="1935" y="403"/>
                  <a:pt x="2062" y="400"/>
                  <a:pt x="2188" y="390"/>
                </a:cubicBezTo>
                <a:cubicBezTo>
                  <a:pt x="2289" y="382"/>
                  <a:pt x="2392" y="352"/>
                  <a:pt x="2492" y="335"/>
                </a:cubicBezTo>
                <a:cubicBezTo>
                  <a:pt x="2593" y="287"/>
                  <a:pt x="2699" y="274"/>
                  <a:pt x="2807" y="248"/>
                </a:cubicBezTo>
                <a:cubicBezTo>
                  <a:pt x="2849" y="238"/>
                  <a:pt x="2894" y="217"/>
                  <a:pt x="2938" y="216"/>
                </a:cubicBezTo>
                <a:cubicBezTo>
                  <a:pt x="3329" y="205"/>
                  <a:pt x="4112" y="194"/>
                  <a:pt x="4112" y="194"/>
                </a:cubicBezTo>
                <a:cubicBezTo>
                  <a:pt x="4290" y="164"/>
                  <a:pt x="4464" y="114"/>
                  <a:pt x="4644" y="96"/>
                </a:cubicBezTo>
                <a:cubicBezTo>
                  <a:pt x="4900" y="32"/>
                  <a:pt x="5148" y="38"/>
                  <a:pt x="5416" y="31"/>
                </a:cubicBezTo>
                <a:cubicBezTo>
                  <a:pt x="5735" y="2"/>
                  <a:pt x="6057" y="0"/>
                  <a:pt x="6372" y="53"/>
                </a:cubicBezTo>
                <a:cubicBezTo>
                  <a:pt x="6422" y="118"/>
                  <a:pt x="6417" y="160"/>
                  <a:pt x="6437" y="238"/>
                </a:cubicBezTo>
                <a:cubicBezTo>
                  <a:pt x="6443" y="335"/>
                  <a:pt x="6438" y="457"/>
                  <a:pt x="6470" y="553"/>
                </a:cubicBezTo>
                <a:cubicBezTo>
                  <a:pt x="6474" y="665"/>
                  <a:pt x="6481" y="778"/>
                  <a:pt x="6481" y="890"/>
                </a:cubicBezTo>
                <a:cubicBezTo>
                  <a:pt x="6481" y="1033"/>
                  <a:pt x="6573" y="1338"/>
                  <a:pt x="6372" y="1379"/>
                </a:cubicBezTo>
                <a:cubicBezTo>
                  <a:pt x="5540" y="1354"/>
                  <a:pt x="4705" y="1383"/>
                  <a:pt x="3872" y="1400"/>
                </a:cubicBezTo>
                <a:cubicBezTo>
                  <a:pt x="3699" y="1413"/>
                  <a:pt x="3524" y="1409"/>
                  <a:pt x="3351" y="1422"/>
                </a:cubicBezTo>
                <a:cubicBezTo>
                  <a:pt x="3321" y="1424"/>
                  <a:pt x="3294" y="1440"/>
                  <a:pt x="3264" y="1444"/>
                </a:cubicBezTo>
                <a:cubicBezTo>
                  <a:pt x="3210" y="1451"/>
                  <a:pt x="3155" y="1451"/>
                  <a:pt x="3101" y="1455"/>
                </a:cubicBezTo>
                <a:cubicBezTo>
                  <a:pt x="2993" y="1471"/>
                  <a:pt x="2897" y="1481"/>
                  <a:pt x="2786" y="1487"/>
                </a:cubicBezTo>
                <a:cubicBezTo>
                  <a:pt x="2539" y="1523"/>
                  <a:pt x="2384" y="1504"/>
                  <a:pt x="2090" y="1498"/>
                </a:cubicBezTo>
                <a:cubicBezTo>
                  <a:pt x="1797" y="1479"/>
                  <a:pt x="1514" y="1463"/>
                  <a:pt x="1221" y="1455"/>
                </a:cubicBezTo>
                <a:cubicBezTo>
                  <a:pt x="903" y="1462"/>
                  <a:pt x="755" y="1476"/>
                  <a:pt x="471" y="1455"/>
                </a:cubicBezTo>
                <a:cubicBezTo>
                  <a:pt x="330" y="1444"/>
                  <a:pt x="184" y="1392"/>
                  <a:pt x="47" y="1357"/>
                </a:cubicBezTo>
                <a:cubicBezTo>
                  <a:pt x="20" y="1252"/>
                  <a:pt x="31" y="1299"/>
                  <a:pt x="14" y="1216"/>
                </a:cubicBezTo>
                <a:cubicBezTo>
                  <a:pt x="20" y="1104"/>
                  <a:pt x="14" y="1021"/>
                  <a:pt x="47" y="922"/>
                </a:cubicBezTo>
                <a:cubicBezTo>
                  <a:pt x="37" y="763"/>
                  <a:pt x="37" y="603"/>
                  <a:pt x="25" y="444"/>
                </a:cubicBezTo>
                <a:cubicBezTo>
                  <a:pt x="22" y="404"/>
                  <a:pt x="4" y="325"/>
                  <a:pt x="4" y="325"/>
                </a:cubicBezTo>
                <a:cubicBezTo>
                  <a:pt x="7" y="285"/>
                  <a:pt x="0" y="243"/>
                  <a:pt x="14" y="205"/>
                </a:cubicBezTo>
                <a:cubicBezTo>
                  <a:pt x="20" y="190"/>
                  <a:pt x="42" y="180"/>
                  <a:pt x="58" y="183"/>
                </a:cubicBezTo>
                <a:cubicBezTo>
                  <a:pt x="71" y="185"/>
                  <a:pt x="86" y="204"/>
                  <a:pt x="80" y="216"/>
                </a:cubicBezTo>
                <a:cubicBezTo>
                  <a:pt x="75" y="226"/>
                  <a:pt x="58" y="209"/>
                  <a:pt x="47" y="205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0"/>
          <p:cNvGrpSpPr/>
          <p:nvPr/>
        </p:nvGrpSpPr>
        <p:grpSpPr>
          <a:xfrm>
            <a:off x="1828800" y="4191000"/>
            <a:ext cx="381000" cy="1066800"/>
            <a:chOff x="1447800" y="4267200"/>
            <a:chExt cx="381000" cy="1066800"/>
          </a:xfrm>
        </p:grpSpPr>
        <p:sp>
          <p:nvSpPr>
            <p:cNvPr id="62" name="Snip Same Side Corner Rectangle 61"/>
            <p:cNvSpPr/>
            <p:nvPr/>
          </p:nvSpPr>
          <p:spPr>
            <a:xfrm>
              <a:off x="1447800" y="4495800"/>
              <a:ext cx="381000" cy="838200"/>
            </a:xfrm>
            <a:prstGeom prst="snip2Same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/>
                <a:t>Hair</a:t>
              </a:r>
            </a:p>
            <a:p>
              <a:pPr algn="ctr"/>
              <a:r>
                <a:rPr lang="en-US" sz="1000" dirty="0" smtClean="0"/>
                <a:t>Spray</a:t>
              </a:r>
              <a:endParaRPr lang="en-US" sz="10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524000" y="4267200"/>
              <a:ext cx="228600" cy="1524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63" idx="2"/>
              <a:endCxn id="62" idx="3"/>
            </p:cNvCxnSpPr>
            <p:nvPr/>
          </p:nvCxnSpPr>
          <p:spPr>
            <a:xfrm rot="5400000">
              <a:off x="1600200" y="4457700"/>
              <a:ext cx="76200" cy="1588"/>
            </a:xfrm>
            <a:prstGeom prst="line">
              <a:avLst/>
            </a:prstGeom>
            <a:ln w="1270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1"/>
          <p:cNvGrpSpPr/>
          <p:nvPr/>
        </p:nvGrpSpPr>
        <p:grpSpPr>
          <a:xfrm>
            <a:off x="4343400" y="3200400"/>
            <a:ext cx="609600" cy="554182"/>
            <a:chOff x="4191000" y="1981200"/>
            <a:chExt cx="838200" cy="762000"/>
          </a:xfrm>
        </p:grpSpPr>
        <p:grpSp>
          <p:nvGrpSpPr>
            <p:cNvPr id="8" name="Group 70"/>
            <p:cNvGrpSpPr/>
            <p:nvPr/>
          </p:nvGrpSpPr>
          <p:grpSpPr>
            <a:xfrm>
              <a:off x="4191000" y="1981200"/>
              <a:ext cx="838200" cy="762000"/>
              <a:chOff x="4191000" y="1981200"/>
              <a:chExt cx="838200" cy="7620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4572000" y="2362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191000" y="1981200"/>
                <a:ext cx="457200" cy="4572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419600" y="22098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572000" y="19812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4191000" y="23622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04800" y="457200"/>
            <a:ext cx="8273107" cy="2133600"/>
            <a:chOff x="304800" y="457200"/>
            <a:chExt cx="8273107" cy="2133600"/>
          </a:xfrm>
        </p:grpSpPr>
        <p:grpSp>
          <p:nvGrpSpPr>
            <p:cNvPr id="72" name="Group 71"/>
            <p:cNvGrpSpPr/>
            <p:nvPr/>
          </p:nvGrpSpPr>
          <p:grpSpPr>
            <a:xfrm rot="11822833">
              <a:off x="6780599" y="1668471"/>
              <a:ext cx="609600" cy="457200"/>
              <a:chOff x="3581400" y="1219200"/>
              <a:chExt cx="6096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19814811">
              <a:off x="6553200" y="457200"/>
              <a:ext cx="609600" cy="457200"/>
              <a:chOff x="3581400" y="1219200"/>
              <a:chExt cx="609600" cy="4572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rot="14749216">
              <a:off x="5334000" y="2057400"/>
              <a:ext cx="609600" cy="457200"/>
              <a:chOff x="3581400" y="1219200"/>
              <a:chExt cx="609600" cy="4572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2115936">
              <a:off x="304800" y="1295400"/>
              <a:ext cx="609600" cy="457200"/>
              <a:chOff x="3581400" y="1219200"/>
              <a:chExt cx="6096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11755822">
              <a:off x="2971800" y="609600"/>
              <a:ext cx="609600" cy="457200"/>
              <a:chOff x="3581400" y="1219200"/>
              <a:chExt cx="609600" cy="4572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5558067">
              <a:off x="4572000" y="685800"/>
              <a:ext cx="609600" cy="457200"/>
              <a:chOff x="3581400" y="1219200"/>
              <a:chExt cx="609600" cy="457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6283999">
              <a:off x="2133600" y="1600200"/>
              <a:ext cx="609600" cy="457200"/>
              <a:chOff x="3581400" y="1219200"/>
              <a:chExt cx="609600" cy="4572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3832775">
              <a:off x="5715000" y="1143000"/>
              <a:ext cx="609600" cy="457200"/>
              <a:chOff x="3581400" y="1219200"/>
              <a:chExt cx="609600" cy="4572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rot="17571493">
              <a:off x="1219200" y="1981200"/>
              <a:ext cx="609600" cy="457200"/>
              <a:chOff x="3581400" y="1219200"/>
              <a:chExt cx="609600" cy="4572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10022339">
              <a:off x="7968307" y="1891340"/>
              <a:ext cx="609600" cy="457200"/>
              <a:chOff x="3581400" y="1219200"/>
              <a:chExt cx="609600" cy="4572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20203463">
              <a:off x="3581400" y="1828800"/>
              <a:ext cx="609600" cy="457200"/>
              <a:chOff x="3581400" y="1219200"/>
              <a:chExt cx="609600" cy="4572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 rot="12983618">
              <a:off x="1295400" y="685800"/>
              <a:ext cx="609600" cy="457200"/>
              <a:chOff x="3581400" y="1219200"/>
              <a:chExt cx="609600" cy="4572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 rot="5400000">
              <a:off x="8001000" y="838200"/>
              <a:ext cx="609600" cy="457200"/>
              <a:chOff x="3581400" y="1219200"/>
              <a:chExt cx="609600" cy="4572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3" grpId="0" animBg="1"/>
      <p:bldP spid="41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0"/>
          <p:cNvGrpSpPr/>
          <p:nvPr/>
        </p:nvGrpSpPr>
        <p:grpSpPr>
          <a:xfrm>
            <a:off x="4343400" y="3200400"/>
            <a:ext cx="609600" cy="554182"/>
            <a:chOff x="4191000" y="1981200"/>
            <a:chExt cx="838200" cy="762000"/>
          </a:xfrm>
        </p:grpSpPr>
        <p:sp>
          <p:nvSpPr>
            <p:cNvPr id="70" name="Oval 69"/>
            <p:cNvSpPr/>
            <p:nvPr/>
          </p:nvSpPr>
          <p:spPr>
            <a:xfrm>
              <a:off x="4572000" y="23622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191000" y="1981200"/>
              <a:ext cx="457200" cy="4572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419600" y="2209800"/>
              <a:ext cx="381000" cy="381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0" y="19812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Oval 68"/>
          <p:cNvSpPr/>
          <p:nvPr/>
        </p:nvSpPr>
        <p:spPr>
          <a:xfrm>
            <a:off x="4343400" y="3477491"/>
            <a:ext cx="277091" cy="2770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20"/>
          <p:cNvGrpSpPr/>
          <p:nvPr/>
        </p:nvGrpSpPr>
        <p:grpSpPr>
          <a:xfrm>
            <a:off x="304800" y="457200"/>
            <a:ext cx="8273107" cy="2133600"/>
            <a:chOff x="304800" y="457200"/>
            <a:chExt cx="8273107" cy="2133600"/>
          </a:xfrm>
        </p:grpSpPr>
        <p:grpSp>
          <p:nvGrpSpPr>
            <p:cNvPr id="6" name="Group 71"/>
            <p:cNvGrpSpPr/>
            <p:nvPr/>
          </p:nvGrpSpPr>
          <p:grpSpPr>
            <a:xfrm rot="11822833">
              <a:off x="6780599" y="1668471"/>
              <a:ext cx="609600" cy="457200"/>
              <a:chOff x="3581400" y="1219200"/>
              <a:chExt cx="6096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72"/>
            <p:cNvGrpSpPr/>
            <p:nvPr/>
          </p:nvGrpSpPr>
          <p:grpSpPr>
            <a:xfrm rot="19814811">
              <a:off x="6553200" y="457200"/>
              <a:ext cx="609600" cy="457200"/>
              <a:chOff x="3581400" y="1219200"/>
              <a:chExt cx="609600" cy="4572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6"/>
            <p:cNvGrpSpPr/>
            <p:nvPr/>
          </p:nvGrpSpPr>
          <p:grpSpPr>
            <a:xfrm rot="14749216">
              <a:off x="5334000" y="2057400"/>
              <a:ext cx="609600" cy="457200"/>
              <a:chOff x="3581400" y="1219200"/>
              <a:chExt cx="609600" cy="4572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0"/>
            <p:cNvGrpSpPr/>
            <p:nvPr/>
          </p:nvGrpSpPr>
          <p:grpSpPr>
            <a:xfrm rot="2115936">
              <a:off x="304800" y="1295400"/>
              <a:ext cx="609600" cy="457200"/>
              <a:chOff x="3581400" y="1219200"/>
              <a:chExt cx="6096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84"/>
            <p:cNvGrpSpPr/>
            <p:nvPr/>
          </p:nvGrpSpPr>
          <p:grpSpPr>
            <a:xfrm rot="11755822">
              <a:off x="2971800" y="609600"/>
              <a:ext cx="609600" cy="457200"/>
              <a:chOff x="3581400" y="1219200"/>
              <a:chExt cx="609600" cy="4572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88"/>
            <p:cNvGrpSpPr/>
            <p:nvPr/>
          </p:nvGrpSpPr>
          <p:grpSpPr>
            <a:xfrm rot="5558067">
              <a:off x="4572000" y="685800"/>
              <a:ext cx="609600" cy="457200"/>
              <a:chOff x="3581400" y="1219200"/>
              <a:chExt cx="609600" cy="457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92"/>
            <p:cNvGrpSpPr/>
            <p:nvPr/>
          </p:nvGrpSpPr>
          <p:grpSpPr>
            <a:xfrm rot="6283999">
              <a:off x="2133600" y="1600200"/>
              <a:ext cx="609600" cy="457200"/>
              <a:chOff x="3581400" y="1219200"/>
              <a:chExt cx="609600" cy="4572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96"/>
            <p:cNvGrpSpPr/>
            <p:nvPr/>
          </p:nvGrpSpPr>
          <p:grpSpPr>
            <a:xfrm rot="3832775">
              <a:off x="5715000" y="1143000"/>
              <a:ext cx="609600" cy="457200"/>
              <a:chOff x="3581400" y="1219200"/>
              <a:chExt cx="609600" cy="4572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00"/>
            <p:cNvGrpSpPr/>
            <p:nvPr/>
          </p:nvGrpSpPr>
          <p:grpSpPr>
            <a:xfrm rot="17571493">
              <a:off x="1219200" y="1981200"/>
              <a:ext cx="609600" cy="457200"/>
              <a:chOff x="3581400" y="1219200"/>
              <a:chExt cx="609600" cy="4572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04"/>
            <p:cNvGrpSpPr/>
            <p:nvPr/>
          </p:nvGrpSpPr>
          <p:grpSpPr>
            <a:xfrm rot="10022339">
              <a:off x="7968307" y="1891340"/>
              <a:ext cx="609600" cy="457200"/>
              <a:chOff x="3581400" y="1219200"/>
              <a:chExt cx="609600" cy="4572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08"/>
            <p:cNvGrpSpPr/>
            <p:nvPr/>
          </p:nvGrpSpPr>
          <p:grpSpPr>
            <a:xfrm rot="20203463">
              <a:off x="3581400" y="1828800"/>
              <a:ext cx="609600" cy="457200"/>
              <a:chOff x="3581400" y="1219200"/>
              <a:chExt cx="609600" cy="4572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12"/>
            <p:cNvGrpSpPr/>
            <p:nvPr/>
          </p:nvGrpSpPr>
          <p:grpSpPr>
            <a:xfrm rot="12983618">
              <a:off x="1295400" y="685800"/>
              <a:ext cx="609600" cy="457200"/>
              <a:chOff x="3581400" y="1219200"/>
              <a:chExt cx="609600" cy="4572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16"/>
            <p:cNvGrpSpPr/>
            <p:nvPr/>
          </p:nvGrpSpPr>
          <p:grpSpPr>
            <a:xfrm rot="5400000">
              <a:off x="8001000" y="838200"/>
              <a:ext cx="609600" cy="457200"/>
              <a:chOff x="3581400" y="1219200"/>
              <a:chExt cx="609600" cy="4572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1" name="Curved Connector 100"/>
          <p:cNvCxnSpPr>
            <a:stCxn id="49" idx="5"/>
            <a:endCxn id="67" idx="1"/>
          </p:cNvCxnSpPr>
          <p:nvPr/>
        </p:nvCxnSpPr>
        <p:spPr>
          <a:xfrm rot="16200000" flipH="1">
            <a:off x="1148415" y="5415"/>
            <a:ext cx="2710280" cy="3777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rot="16200000" flipH="1">
            <a:off x="1143001" y="1"/>
            <a:ext cx="2710280" cy="3777080"/>
          </a:xfrm>
          <a:prstGeom prst="curvedConnector3">
            <a:avLst>
              <a:gd name="adj1" fmla="val 45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/>
          <p:nvPr/>
        </p:nvCxnSpPr>
        <p:spPr>
          <a:xfrm rot="16200000" flipH="1">
            <a:off x="1143001" y="1"/>
            <a:ext cx="2710280" cy="3777080"/>
          </a:xfrm>
          <a:prstGeom prst="curvedConnector3">
            <a:avLst>
              <a:gd name="adj1" fmla="val 550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/>
          <p:nvPr/>
        </p:nvCxnSpPr>
        <p:spPr>
          <a:xfrm>
            <a:off x="685800" y="490119"/>
            <a:ext cx="3700881" cy="28626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/>
          <p:nvPr/>
        </p:nvCxnSpPr>
        <p:spPr>
          <a:xfrm>
            <a:off x="685800" y="413919"/>
            <a:ext cx="3700881" cy="2862681"/>
          </a:xfrm>
          <a:prstGeom prst="curvedConnector3">
            <a:avLst>
              <a:gd name="adj1" fmla="val 529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/>
          <p:nvPr/>
        </p:nvCxnSpPr>
        <p:spPr>
          <a:xfrm>
            <a:off x="609600" y="490119"/>
            <a:ext cx="3700881" cy="28626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0"/>
          <p:cNvGrpSpPr/>
          <p:nvPr/>
        </p:nvGrpSpPr>
        <p:grpSpPr>
          <a:xfrm>
            <a:off x="4343400" y="3200400"/>
            <a:ext cx="609600" cy="554182"/>
            <a:chOff x="4191000" y="1981200"/>
            <a:chExt cx="838200" cy="762000"/>
          </a:xfrm>
        </p:grpSpPr>
        <p:sp>
          <p:nvSpPr>
            <p:cNvPr id="70" name="Oval 69"/>
            <p:cNvSpPr/>
            <p:nvPr/>
          </p:nvSpPr>
          <p:spPr>
            <a:xfrm>
              <a:off x="4572000" y="23622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191000" y="1981200"/>
              <a:ext cx="457200" cy="4572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419600" y="2209800"/>
              <a:ext cx="381000" cy="381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0" y="19812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Oval 68"/>
          <p:cNvSpPr/>
          <p:nvPr/>
        </p:nvSpPr>
        <p:spPr>
          <a:xfrm>
            <a:off x="3962400" y="3581400"/>
            <a:ext cx="277091" cy="2770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0"/>
          <p:cNvGrpSpPr/>
          <p:nvPr/>
        </p:nvGrpSpPr>
        <p:grpSpPr>
          <a:xfrm>
            <a:off x="304800" y="457200"/>
            <a:ext cx="8273107" cy="2133600"/>
            <a:chOff x="304800" y="457200"/>
            <a:chExt cx="8273107" cy="2133600"/>
          </a:xfrm>
        </p:grpSpPr>
        <p:grpSp>
          <p:nvGrpSpPr>
            <p:cNvPr id="4" name="Group 71"/>
            <p:cNvGrpSpPr/>
            <p:nvPr/>
          </p:nvGrpSpPr>
          <p:grpSpPr>
            <a:xfrm rot="11822833">
              <a:off x="6780599" y="1668471"/>
              <a:ext cx="609600" cy="457200"/>
              <a:chOff x="3581400" y="1219200"/>
              <a:chExt cx="6096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2"/>
            <p:cNvGrpSpPr/>
            <p:nvPr/>
          </p:nvGrpSpPr>
          <p:grpSpPr>
            <a:xfrm rot="19814811">
              <a:off x="6553200" y="457200"/>
              <a:ext cx="609600" cy="457200"/>
              <a:chOff x="3581400" y="1219200"/>
              <a:chExt cx="609600" cy="4572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76"/>
            <p:cNvGrpSpPr/>
            <p:nvPr/>
          </p:nvGrpSpPr>
          <p:grpSpPr>
            <a:xfrm rot="14749216">
              <a:off x="5334000" y="2057400"/>
              <a:ext cx="609600" cy="457200"/>
              <a:chOff x="3581400" y="1219200"/>
              <a:chExt cx="609600" cy="45720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0"/>
            <p:cNvGrpSpPr/>
            <p:nvPr/>
          </p:nvGrpSpPr>
          <p:grpSpPr>
            <a:xfrm rot="2115936">
              <a:off x="304800" y="1295400"/>
              <a:ext cx="609600" cy="457200"/>
              <a:chOff x="3581400" y="1219200"/>
              <a:chExt cx="6096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4"/>
            <p:cNvGrpSpPr/>
            <p:nvPr/>
          </p:nvGrpSpPr>
          <p:grpSpPr>
            <a:xfrm rot="11755822">
              <a:off x="2971800" y="609600"/>
              <a:ext cx="609600" cy="457200"/>
              <a:chOff x="3581400" y="1219200"/>
              <a:chExt cx="609600" cy="4572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8"/>
            <p:cNvGrpSpPr/>
            <p:nvPr/>
          </p:nvGrpSpPr>
          <p:grpSpPr>
            <a:xfrm rot="5558067">
              <a:off x="4572000" y="685800"/>
              <a:ext cx="609600" cy="457200"/>
              <a:chOff x="3581400" y="1219200"/>
              <a:chExt cx="609600" cy="457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2"/>
            <p:cNvGrpSpPr/>
            <p:nvPr/>
          </p:nvGrpSpPr>
          <p:grpSpPr>
            <a:xfrm rot="6283999">
              <a:off x="2133600" y="1600200"/>
              <a:ext cx="609600" cy="457200"/>
              <a:chOff x="3581400" y="1219200"/>
              <a:chExt cx="609600" cy="4572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96"/>
            <p:cNvGrpSpPr/>
            <p:nvPr/>
          </p:nvGrpSpPr>
          <p:grpSpPr>
            <a:xfrm rot="3832775">
              <a:off x="5715000" y="1143000"/>
              <a:ext cx="609600" cy="457200"/>
              <a:chOff x="3581400" y="1219200"/>
              <a:chExt cx="609600" cy="457200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00"/>
            <p:cNvGrpSpPr/>
            <p:nvPr/>
          </p:nvGrpSpPr>
          <p:grpSpPr>
            <a:xfrm rot="17571493">
              <a:off x="1219200" y="1981200"/>
              <a:ext cx="609600" cy="457200"/>
              <a:chOff x="3581400" y="1219200"/>
              <a:chExt cx="609600" cy="4572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04"/>
            <p:cNvGrpSpPr/>
            <p:nvPr/>
          </p:nvGrpSpPr>
          <p:grpSpPr>
            <a:xfrm rot="10022339">
              <a:off x="7968307" y="1891340"/>
              <a:ext cx="609600" cy="457200"/>
              <a:chOff x="3581400" y="1219200"/>
              <a:chExt cx="609600" cy="4572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08"/>
            <p:cNvGrpSpPr/>
            <p:nvPr/>
          </p:nvGrpSpPr>
          <p:grpSpPr>
            <a:xfrm rot="20203463">
              <a:off x="3581400" y="1828800"/>
              <a:ext cx="609600" cy="457200"/>
              <a:chOff x="3581400" y="1219200"/>
              <a:chExt cx="609600" cy="4572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12"/>
            <p:cNvGrpSpPr/>
            <p:nvPr/>
          </p:nvGrpSpPr>
          <p:grpSpPr>
            <a:xfrm rot="12983618">
              <a:off x="1295400" y="685800"/>
              <a:ext cx="609600" cy="457200"/>
              <a:chOff x="3581400" y="1219200"/>
              <a:chExt cx="609600" cy="4572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16"/>
            <p:cNvGrpSpPr/>
            <p:nvPr/>
          </p:nvGrpSpPr>
          <p:grpSpPr>
            <a:xfrm rot="5400000">
              <a:off x="8001000" y="838200"/>
              <a:ext cx="609600" cy="457200"/>
              <a:chOff x="3581400" y="1219200"/>
              <a:chExt cx="609600" cy="45720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35814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33800" y="13716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886200" y="12192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0" y="5562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CFCl</a:t>
            </a:r>
            <a:r>
              <a:rPr lang="en-US" sz="28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+ </a:t>
            </a:r>
            <a:r>
              <a:rPr lang="en-US" sz="3600" dirty="0" smtClean="0"/>
              <a:t>electromagnetic radiation → CFCl</a:t>
            </a:r>
            <a:r>
              <a:rPr lang="en-US" sz="28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+ 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676E-7 2.22582E-6 C -0.00903 -0.01897 -0.02102 -0.04281 -0.03769 -0.05044 C -0.04186 -0.05576 -0.0462 -0.05623 -0.05141 -0.05854 C -0.05749 -0.05785 -0.06357 -0.05785 -0.06948 -0.05646 C -0.07921 -0.05461 -0.08737 -0.04743 -0.09675 -0.04443 C -0.10318 -0.03864 -0.11204 -0.03494 -0.11638 -0.02615 C -0.12089 -0.01759 -0.12315 -0.01018 -0.12993 -0.00417 C -0.13271 0.00301 -0.13635 0.00995 -0.14052 0.01596 C -0.14643 0.02383 -0.14434 0.01573 -0.14956 0.02614 C -0.15303 0.03239 -0.15529 0.03979 -0.15859 0.04627 C -0.15963 0.04812 -0.16067 0.05021 -0.16171 0.05229 C -0.16397 0.06409 -0.16606 0.07612 -0.16762 0.08838 C -0.16658 0.10712 -0.16554 0.12864 -0.15702 0.14484 C -0.15459 0.15548 -0.15737 0.14993 -0.14504 0.15294 C -0.13305 0.15571 -0.12281 0.15941 -0.1103 0.1608 C -0.09727 0.15386 -0.09866 0.15062 -0.09362 0.13466 C -0.09154 0.11869 -0.09084 0.12934 -0.09814 0.11661 C -0.10005 0.11337 -0.10092 0.10944 -0.10266 0.10643 C -0.11846 0.08075 -0.14556 0.06895 -0.16918 0.06432 C -0.20323 0.06617 -0.22286 0.06756 -0.25673 0.06432 C -0.26472 0.05992 -0.26906 0.05321 -0.27636 0.04812 C -0.29182 0.02383 -0.31058 0.00324 -0.32482 -0.02221 C -0.32343 -0.03031 -0.32395 -0.03957 -0.3203 -0.04628 C -0.31752 -0.05206 -0.30102 -0.05761 -0.29599 -0.06039 C -0.29408 -0.06178 -0.29234 -0.06409 -0.29008 -0.06456 C -0.28365 -0.06664 -0.27045 -0.06849 -0.27045 -0.06849 C -0.25134 -0.06779 -0.23224 -0.06849 -0.21296 -0.06641 C -0.20445 -0.06571 -0.18725 -0.06039 -0.18725 -0.06039 C -0.17717 -0.06108 -0.16727 -0.06247 -0.15702 -0.06247 C -0.15251 -0.06247 -0.14817 -0.06016 -0.14348 -0.06039 C -0.13062 -0.06155 -0.11951 -0.07034 -0.10717 -0.0745 C -0.10509 -0.07774 -0.10179 -0.07936 -0.0997 -0.0826 C -0.0971 -0.08723 -0.09606 -0.09996 -0.09519 -0.10481 C -0.09588 -0.11638 -0.09484 -0.12841 -0.09814 -0.13883 C -0.10092 -0.14739 -0.10613 -0.15387 -0.1103 -0.16104 C -0.12715 -0.1895 -0.15372 -0.19065 -0.17822 -0.19736 C -0.18308 -0.20338 -0.18534 -0.20269 -0.18725 -0.21148 C -0.18569 -0.22305 -0.18707 -0.21865 -0.1843 -0.22536 " pathEditMode="relative" ptsTypes="fffffffffffffffffffffffffffffffffffffA">
                                      <p:cBhvr>
                                        <p:cTn id="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1"/>
          <p:cNvGrpSpPr/>
          <p:nvPr/>
        </p:nvGrpSpPr>
        <p:grpSpPr>
          <a:xfrm rot="11822833">
            <a:off x="6780599" y="1668471"/>
            <a:ext cx="609600" cy="457200"/>
            <a:chOff x="3581400" y="1219200"/>
            <a:chExt cx="609600" cy="457200"/>
          </a:xfrm>
        </p:grpSpPr>
        <p:sp>
          <p:nvSpPr>
            <p:cNvPr id="61" name="Oval 60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2"/>
          <p:cNvGrpSpPr/>
          <p:nvPr/>
        </p:nvGrpSpPr>
        <p:grpSpPr>
          <a:xfrm rot="19814811">
            <a:off x="6553200" y="457200"/>
            <a:ext cx="609600" cy="457200"/>
            <a:chOff x="3581400" y="1219200"/>
            <a:chExt cx="609600" cy="457200"/>
          </a:xfrm>
        </p:grpSpPr>
        <p:sp>
          <p:nvSpPr>
            <p:cNvPr id="74" name="Oval 7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6"/>
          <p:cNvGrpSpPr/>
          <p:nvPr/>
        </p:nvGrpSpPr>
        <p:grpSpPr>
          <a:xfrm rot="14749216">
            <a:off x="5334000" y="2057400"/>
            <a:ext cx="609600" cy="457200"/>
            <a:chOff x="3581400" y="1219200"/>
            <a:chExt cx="609600" cy="457200"/>
          </a:xfrm>
        </p:grpSpPr>
        <p:sp>
          <p:nvSpPr>
            <p:cNvPr id="78" name="Oval 7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0"/>
          <p:cNvGrpSpPr/>
          <p:nvPr/>
        </p:nvGrpSpPr>
        <p:grpSpPr>
          <a:xfrm rot="2115936">
            <a:off x="304800" y="1295400"/>
            <a:ext cx="609600" cy="457200"/>
            <a:chOff x="3581400" y="1219200"/>
            <a:chExt cx="609600" cy="457200"/>
          </a:xfrm>
        </p:grpSpPr>
        <p:sp>
          <p:nvSpPr>
            <p:cNvPr id="82" name="Oval 8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84"/>
          <p:cNvGrpSpPr/>
          <p:nvPr/>
        </p:nvGrpSpPr>
        <p:grpSpPr>
          <a:xfrm rot="11755822">
            <a:off x="2971800" y="609600"/>
            <a:ext cx="609600" cy="457200"/>
            <a:chOff x="3581400" y="1219200"/>
            <a:chExt cx="609600" cy="457200"/>
          </a:xfrm>
        </p:grpSpPr>
        <p:sp>
          <p:nvSpPr>
            <p:cNvPr id="86" name="Oval 8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8"/>
          <p:cNvGrpSpPr/>
          <p:nvPr/>
        </p:nvGrpSpPr>
        <p:grpSpPr>
          <a:xfrm rot="5558067">
            <a:off x="4572000" y="685800"/>
            <a:ext cx="609600" cy="457200"/>
            <a:chOff x="3581400" y="1219200"/>
            <a:chExt cx="609600" cy="457200"/>
          </a:xfrm>
        </p:grpSpPr>
        <p:sp>
          <p:nvSpPr>
            <p:cNvPr id="90" name="Oval 89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/>
          <p:cNvSpPr/>
          <p:nvPr/>
        </p:nvSpPr>
        <p:spPr>
          <a:xfrm rot="6283999">
            <a:off x="2398453" y="154839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6283999">
            <a:off x="2212305" y="1657021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286000" y="2127561"/>
            <a:ext cx="339736" cy="463239"/>
            <a:chOff x="2286000" y="1871252"/>
            <a:chExt cx="339736" cy="463239"/>
          </a:xfrm>
        </p:grpSpPr>
        <p:sp>
          <p:nvSpPr>
            <p:cNvPr id="69" name="Oval 68"/>
            <p:cNvSpPr/>
            <p:nvPr/>
          </p:nvSpPr>
          <p:spPr>
            <a:xfrm>
              <a:off x="2286000" y="2057400"/>
              <a:ext cx="277091" cy="277091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6283999">
              <a:off x="2320936" y="1871252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6"/>
          <p:cNvGrpSpPr/>
          <p:nvPr/>
        </p:nvGrpSpPr>
        <p:grpSpPr>
          <a:xfrm rot="3832775">
            <a:off x="5715000" y="1143000"/>
            <a:ext cx="609600" cy="457200"/>
            <a:chOff x="3581400" y="1219200"/>
            <a:chExt cx="609600" cy="457200"/>
          </a:xfrm>
        </p:grpSpPr>
        <p:sp>
          <p:nvSpPr>
            <p:cNvPr id="98" name="Oval 9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0"/>
          <p:cNvGrpSpPr/>
          <p:nvPr/>
        </p:nvGrpSpPr>
        <p:grpSpPr>
          <a:xfrm rot="17571493">
            <a:off x="1219200" y="1981200"/>
            <a:ext cx="609600" cy="457200"/>
            <a:chOff x="3581400" y="1219200"/>
            <a:chExt cx="609600" cy="457200"/>
          </a:xfrm>
        </p:grpSpPr>
        <p:sp>
          <p:nvSpPr>
            <p:cNvPr id="102" name="Oval 10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4"/>
          <p:cNvGrpSpPr/>
          <p:nvPr/>
        </p:nvGrpSpPr>
        <p:grpSpPr>
          <a:xfrm rot="10022339">
            <a:off x="7968307" y="1891340"/>
            <a:ext cx="609600" cy="457200"/>
            <a:chOff x="3581400" y="1219200"/>
            <a:chExt cx="609600" cy="457200"/>
          </a:xfrm>
        </p:grpSpPr>
        <p:sp>
          <p:nvSpPr>
            <p:cNvPr id="106" name="Oval 10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08"/>
          <p:cNvGrpSpPr/>
          <p:nvPr/>
        </p:nvGrpSpPr>
        <p:grpSpPr>
          <a:xfrm rot="20203463">
            <a:off x="3581400" y="1828800"/>
            <a:ext cx="609600" cy="457200"/>
            <a:chOff x="3581400" y="1219200"/>
            <a:chExt cx="609600" cy="457200"/>
          </a:xfrm>
        </p:grpSpPr>
        <p:sp>
          <p:nvSpPr>
            <p:cNvPr id="110" name="Oval 109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12"/>
          <p:cNvGrpSpPr/>
          <p:nvPr/>
        </p:nvGrpSpPr>
        <p:grpSpPr>
          <a:xfrm rot="12983618">
            <a:off x="1295400" y="685800"/>
            <a:ext cx="609600" cy="457200"/>
            <a:chOff x="3581400" y="1219200"/>
            <a:chExt cx="609600" cy="457200"/>
          </a:xfrm>
        </p:grpSpPr>
        <p:sp>
          <p:nvSpPr>
            <p:cNvPr id="114" name="Oval 11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16"/>
          <p:cNvGrpSpPr/>
          <p:nvPr/>
        </p:nvGrpSpPr>
        <p:grpSpPr>
          <a:xfrm rot="5400000">
            <a:off x="8001000" y="838200"/>
            <a:ext cx="609600" cy="457200"/>
            <a:chOff x="3581400" y="1219200"/>
            <a:chExt cx="609600" cy="457200"/>
          </a:xfrm>
        </p:grpSpPr>
        <p:sp>
          <p:nvSpPr>
            <p:cNvPr id="118" name="Oval 11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2175 C 0.03022 -0.02036 0.03474 -0.02128 0.04655 -0.01573 C 0.04724 -0.01504 0.0601 -0.00092 0.06166 0.00232 C 0.0627 0.00463 0.06201 0.00787 0.06305 0.01041 C 0.06409 0.01342 0.066 0.01574 0.06757 0.01851 C 0.07052 0.03818 0.07208 0.05692 0.06757 0.07682 C 0.06444 0.08954 0.05662 0.10088 0.05245 0.11314 C 0.04742 0.12703 0.04551 0.14438 0.03891 0.15734 C 0.03786 0.16266 0.03734 0.16821 0.03595 0.17353 C 0.03526 0.17515 0.03335 0.17562 0.03283 0.17747 C 0.03178 0.17978 0.03196 0.18279 0.03144 0.18556 C 0.03039 0.1895 0.02831 0.1976 0.02831 0.19783 C 0.02848 0.20269 0.02831 0.2242 0.03283 0.23184 C 0.04481 0.2522 0.05975 0.25891 0.07816 0.264 C 0.08615 0.26261 0.09449 0.26284 0.10231 0.25984 C 0.10456 0.25868 0.10526 0.25428 0.107 0.25197 C 0.11377 0.24156 0.11898 0.22906 0.12662 0.21981 C 0.12854 0.20801 0.13079 0.19644 0.13409 0.18556 C 0.13566 0.16428 0.13444 0.12147 0.14625 0.09903 C 0.14799 0.08816 0.14903 0.08052 0.15529 0.07289 C 0.1572 0.06386 0.16067 0.06502 0.16727 0.0627 C 0.1796 0.05785 0.18916 0.05368 0.20201 0.05067 C 0.20496 0.0509 0.22164 0.05507 0.22772 0.05067 C 0.22928 0.04929 0.22946 0.04628 0.23085 0.04466 C 0.23362 0.04072 0.23675 0.03772 0.23988 0.03448 C 0.25343 0.0199 0.2298 0.04975 0.25343 0.01851 C 0.25482 0.01643 0.25794 0.0125 0.25794 0.01273 C 0.26211 -0.00393 0.26194 0.00394 0.25794 -0.01365 C 0.25603 -0.02175 0.2576 -0.0192 0.25186 -0.02175 C 0.24023 -0.0192 0.23501 -0.01943 0.22616 -0.0118 C 0.22459 -0.0037 0.22199 0.00417 0.22164 0.0125 C 0.22112 0.02106 0.22789 0.0435 0.2338 0.04859 C 0.2364 0.05067 0.2397 0.05137 0.24283 0.05276 C 0.24926 0.06085 0.25777 0.06155 0.26559 0.06687 C 0.28296 0.07844 0.29616 0.08098 0.31544 0.08492 C 0.33055 0.0833 0.33524 0.08746 0.34254 0.07289 C 0.34097 0.06201 0.33924 0.05623 0.3335 0.04859 " pathEditMode="relative" rAng="0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1"/>
          <p:cNvGrpSpPr/>
          <p:nvPr/>
        </p:nvGrpSpPr>
        <p:grpSpPr>
          <a:xfrm rot="11822833">
            <a:off x="6780599" y="1668471"/>
            <a:ext cx="609600" cy="457200"/>
            <a:chOff x="3581400" y="1219200"/>
            <a:chExt cx="609600" cy="457200"/>
          </a:xfrm>
        </p:grpSpPr>
        <p:sp>
          <p:nvSpPr>
            <p:cNvPr id="61" name="Oval 60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2"/>
          <p:cNvGrpSpPr/>
          <p:nvPr/>
        </p:nvGrpSpPr>
        <p:grpSpPr>
          <a:xfrm rot="19814811">
            <a:off x="6553200" y="457200"/>
            <a:ext cx="609600" cy="457200"/>
            <a:chOff x="3581400" y="1219200"/>
            <a:chExt cx="609600" cy="457200"/>
          </a:xfrm>
        </p:grpSpPr>
        <p:sp>
          <p:nvSpPr>
            <p:cNvPr id="74" name="Oval 7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 rot="14749216">
            <a:off x="5555915" y="210238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4749216">
            <a:off x="5354462" y="202578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0"/>
          <p:cNvGrpSpPr/>
          <p:nvPr/>
        </p:nvGrpSpPr>
        <p:grpSpPr>
          <a:xfrm rot="2115936">
            <a:off x="304800" y="1295400"/>
            <a:ext cx="609600" cy="457200"/>
            <a:chOff x="3581400" y="1219200"/>
            <a:chExt cx="609600" cy="457200"/>
          </a:xfrm>
        </p:grpSpPr>
        <p:sp>
          <p:nvSpPr>
            <p:cNvPr id="82" name="Oval 8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4"/>
          <p:cNvGrpSpPr/>
          <p:nvPr/>
        </p:nvGrpSpPr>
        <p:grpSpPr>
          <a:xfrm rot="11755822">
            <a:off x="2971800" y="609600"/>
            <a:ext cx="609600" cy="457200"/>
            <a:chOff x="3581400" y="1219200"/>
            <a:chExt cx="609600" cy="457200"/>
          </a:xfrm>
        </p:grpSpPr>
        <p:sp>
          <p:nvSpPr>
            <p:cNvPr id="86" name="Oval 8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8"/>
          <p:cNvGrpSpPr/>
          <p:nvPr/>
        </p:nvGrpSpPr>
        <p:grpSpPr>
          <a:xfrm rot="5558067">
            <a:off x="4572000" y="685800"/>
            <a:ext cx="609600" cy="457200"/>
            <a:chOff x="3581400" y="1219200"/>
            <a:chExt cx="609600" cy="457200"/>
          </a:xfrm>
        </p:grpSpPr>
        <p:sp>
          <p:nvSpPr>
            <p:cNvPr id="90" name="Oval 89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/>
          <p:cNvSpPr/>
          <p:nvPr/>
        </p:nvSpPr>
        <p:spPr>
          <a:xfrm rot="6283999">
            <a:off x="2398453" y="154839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6283999">
            <a:off x="2212305" y="1657021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4749216">
            <a:off x="5479308" y="2694147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904509" y="3048000"/>
            <a:ext cx="277091" cy="2770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6283999">
            <a:off x="5368936" y="286185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6"/>
          <p:cNvGrpSpPr/>
          <p:nvPr/>
        </p:nvGrpSpPr>
        <p:grpSpPr>
          <a:xfrm rot="3832775">
            <a:off x="5715000" y="1143000"/>
            <a:ext cx="609600" cy="457200"/>
            <a:chOff x="3581400" y="1219200"/>
            <a:chExt cx="609600" cy="457200"/>
          </a:xfrm>
        </p:grpSpPr>
        <p:sp>
          <p:nvSpPr>
            <p:cNvPr id="98" name="Oval 9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00"/>
          <p:cNvGrpSpPr/>
          <p:nvPr/>
        </p:nvGrpSpPr>
        <p:grpSpPr>
          <a:xfrm rot="17571493">
            <a:off x="1219200" y="1981200"/>
            <a:ext cx="609600" cy="457200"/>
            <a:chOff x="3581400" y="1219200"/>
            <a:chExt cx="609600" cy="457200"/>
          </a:xfrm>
        </p:grpSpPr>
        <p:sp>
          <p:nvSpPr>
            <p:cNvPr id="102" name="Oval 10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4"/>
          <p:cNvGrpSpPr/>
          <p:nvPr/>
        </p:nvGrpSpPr>
        <p:grpSpPr>
          <a:xfrm rot="10022339">
            <a:off x="7968307" y="1891340"/>
            <a:ext cx="609600" cy="457200"/>
            <a:chOff x="3581400" y="1219200"/>
            <a:chExt cx="609600" cy="457200"/>
          </a:xfrm>
        </p:grpSpPr>
        <p:sp>
          <p:nvSpPr>
            <p:cNvPr id="106" name="Oval 10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8"/>
          <p:cNvGrpSpPr/>
          <p:nvPr/>
        </p:nvGrpSpPr>
        <p:grpSpPr>
          <a:xfrm rot="20203463">
            <a:off x="3581400" y="1828800"/>
            <a:ext cx="609600" cy="457200"/>
            <a:chOff x="3581400" y="1219200"/>
            <a:chExt cx="609600" cy="457200"/>
          </a:xfrm>
        </p:grpSpPr>
        <p:sp>
          <p:nvSpPr>
            <p:cNvPr id="110" name="Oval 109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12"/>
          <p:cNvGrpSpPr/>
          <p:nvPr/>
        </p:nvGrpSpPr>
        <p:grpSpPr>
          <a:xfrm rot="12983618">
            <a:off x="1295400" y="685800"/>
            <a:ext cx="609600" cy="457200"/>
            <a:chOff x="3581400" y="1219200"/>
            <a:chExt cx="609600" cy="457200"/>
          </a:xfrm>
        </p:grpSpPr>
        <p:sp>
          <p:nvSpPr>
            <p:cNvPr id="114" name="Oval 11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16"/>
          <p:cNvGrpSpPr/>
          <p:nvPr/>
        </p:nvGrpSpPr>
        <p:grpSpPr>
          <a:xfrm rot="5400000">
            <a:off x="8001000" y="838200"/>
            <a:ext cx="609600" cy="457200"/>
            <a:chOff x="3581400" y="1219200"/>
            <a:chExt cx="609600" cy="457200"/>
          </a:xfrm>
        </p:grpSpPr>
        <p:sp>
          <p:nvSpPr>
            <p:cNvPr id="118" name="Oval 11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59E-6 -3.00324E-6 C -0.00868 -0.0118 -0.02171 -0.01295 -0.03335 -0.01596 C -0.05506 -0.01342 -0.07226 0.0007 -0.09223 0.00995 C -0.09953 0.02476 -0.10926 0.0236 -0.12089 0.03031 C -0.13688 0.03887 -0.11256 0.02962 -0.13149 0.0361 C -0.14278 0.04512 -0.1565 0.05067 -0.16918 0.05414 C -0.18082 0.05368 -0.20514 0.05414 -0.21904 0.04836 C -0.23397 0.04165 -0.24335 0.02476 -0.2569 0.0162 C -0.26541 0.00486 -0.27028 -0.01064 -0.27653 -0.02429 C -0.27844 -0.03841 -0.27636 -0.04859 -0.27045 -0.06039 C -0.26941 -0.06293 -0.26924 -0.0664 -0.2675 -0.06825 C -0.26489 -0.07172 -0.25829 -0.07635 -0.25829 -0.07612 C -0.22789 -0.07473 -0.19941 -0.06895 -0.16918 -0.0664 C -0.14643 -0.06177 -0.12454 -0.06108 -0.10127 -0.0664 C -0.09223 -0.07242 -0.08511 -0.08028 -0.07556 -0.08445 C -0.05888 -0.10689 -0.05194 -0.1379 -0.03787 -0.16288 C -0.03439 -0.19088 -0.03422 -0.21934 -0.03179 -0.24734 C -0.03074 -0.26029 -0.02849 -0.27626 -0.02119 -0.28574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1"/>
          <p:cNvGrpSpPr/>
          <p:nvPr/>
        </p:nvGrpSpPr>
        <p:grpSpPr>
          <a:xfrm rot="11822833">
            <a:off x="6780599" y="1668471"/>
            <a:ext cx="609600" cy="457200"/>
            <a:chOff x="3581400" y="1219200"/>
            <a:chExt cx="609600" cy="457200"/>
          </a:xfrm>
        </p:grpSpPr>
        <p:sp>
          <p:nvSpPr>
            <p:cNvPr id="61" name="Oval 60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2"/>
          <p:cNvGrpSpPr/>
          <p:nvPr/>
        </p:nvGrpSpPr>
        <p:grpSpPr>
          <a:xfrm rot="19814811">
            <a:off x="6553200" y="457200"/>
            <a:ext cx="609600" cy="457200"/>
            <a:chOff x="3581400" y="1219200"/>
            <a:chExt cx="609600" cy="457200"/>
          </a:xfrm>
        </p:grpSpPr>
        <p:sp>
          <p:nvSpPr>
            <p:cNvPr id="74" name="Oval 7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 rot="14749216">
            <a:off x="5555915" y="210238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4749216">
            <a:off x="5354462" y="202578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0"/>
          <p:cNvGrpSpPr/>
          <p:nvPr/>
        </p:nvGrpSpPr>
        <p:grpSpPr>
          <a:xfrm rot="2115936">
            <a:off x="304800" y="1295400"/>
            <a:ext cx="609600" cy="457200"/>
            <a:chOff x="3581400" y="1219200"/>
            <a:chExt cx="609600" cy="457200"/>
          </a:xfrm>
        </p:grpSpPr>
        <p:sp>
          <p:nvSpPr>
            <p:cNvPr id="82" name="Oval 8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84"/>
          <p:cNvGrpSpPr/>
          <p:nvPr/>
        </p:nvGrpSpPr>
        <p:grpSpPr>
          <a:xfrm rot="11755822">
            <a:off x="2971800" y="609600"/>
            <a:ext cx="609600" cy="457200"/>
            <a:chOff x="3581400" y="1219200"/>
            <a:chExt cx="609600" cy="457200"/>
          </a:xfrm>
        </p:grpSpPr>
        <p:sp>
          <p:nvSpPr>
            <p:cNvPr id="86" name="Oval 8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Oval 89"/>
          <p:cNvSpPr/>
          <p:nvPr/>
        </p:nvSpPr>
        <p:spPr>
          <a:xfrm rot="5558067">
            <a:off x="4807524" y="6132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5558067">
            <a:off x="4648281" y="75849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6283999">
            <a:off x="2398453" y="154839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6283999">
            <a:off x="2212305" y="1657021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752109" y="1250250"/>
            <a:ext cx="346206" cy="426150"/>
            <a:chOff x="4752109" y="917741"/>
            <a:chExt cx="346206" cy="426150"/>
          </a:xfrm>
        </p:grpSpPr>
        <p:sp>
          <p:nvSpPr>
            <p:cNvPr id="92" name="Oval 91"/>
            <p:cNvSpPr/>
            <p:nvPr/>
          </p:nvSpPr>
          <p:spPr>
            <a:xfrm rot="5558067">
              <a:off x="4793515" y="917741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752109" y="1066800"/>
              <a:ext cx="277091" cy="277091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6"/>
          <p:cNvGrpSpPr/>
          <p:nvPr/>
        </p:nvGrpSpPr>
        <p:grpSpPr>
          <a:xfrm rot="3832775">
            <a:off x="5715000" y="1143000"/>
            <a:ext cx="609600" cy="457200"/>
            <a:chOff x="3581400" y="1219200"/>
            <a:chExt cx="609600" cy="457200"/>
          </a:xfrm>
        </p:grpSpPr>
        <p:sp>
          <p:nvSpPr>
            <p:cNvPr id="98" name="Oval 9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0"/>
          <p:cNvGrpSpPr/>
          <p:nvPr/>
        </p:nvGrpSpPr>
        <p:grpSpPr>
          <a:xfrm rot="17571493">
            <a:off x="1219200" y="1981200"/>
            <a:ext cx="609600" cy="457200"/>
            <a:chOff x="3581400" y="1219200"/>
            <a:chExt cx="609600" cy="457200"/>
          </a:xfrm>
        </p:grpSpPr>
        <p:sp>
          <p:nvSpPr>
            <p:cNvPr id="102" name="Oval 10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04"/>
          <p:cNvGrpSpPr/>
          <p:nvPr/>
        </p:nvGrpSpPr>
        <p:grpSpPr>
          <a:xfrm rot="10022339">
            <a:off x="7968307" y="1891340"/>
            <a:ext cx="609600" cy="457200"/>
            <a:chOff x="3581400" y="1219200"/>
            <a:chExt cx="609600" cy="457200"/>
          </a:xfrm>
        </p:grpSpPr>
        <p:sp>
          <p:nvSpPr>
            <p:cNvPr id="106" name="Oval 10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08"/>
          <p:cNvGrpSpPr/>
          <p:nvPr/>
        </p:nvGrpSpPr>
        <p:grpSpPr>
          <a:xfrm rot="20203463">
            <a:off x="3581400" y="1828800"/>
            <a:ext cx="609600" cy="457200"/>
            <a:chOff x="3581400" y="1219200"/>
            <a:chExt cx="609600" cy="457200"/>
          </a:xfrm>
        </p:grpSpPr>
        <p:sp>
          <p:nvSpPr>
            <p:cNvPr id="110" name="Oval 109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12"/>
          <p:cNvGrpSpPr/>
          <p:nvPr/>
        </p:nvGrpSpPr>
        <p:grpSpPr>
          <a:xfrm rot="12983618">
            <a:off x="1295400" y="685800"/>
            <a:ext cx="609600" cy="457200"/>
            <a:chOff x="3581400" y="1219200"/>
            <a:chExt cx="609600" cy="457200"/>
          </a:xfrm>
        </p:grpSpPr>
        <p:sp>
          <p:nvSpPr>
            <p:cNvPr id="114" name="Oval 11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6"/>
          <p:cNvGrpSpPr/>
          <p:nvPr/>
        </p:nvGrpSpPr>
        <p:grpSpPr>
          <a:xfrm rot="5400000">
            <a:off x="8001000" y="838200"/>
            <a:ext cx="609600" cy="457200"/>
            <a:chOff x="3581400" y="1219200"/>
            <a:chExt cx="609600" cy="457200"/>
          </a:xfrm>
        </p:grpSpPr>
        <p:sp>
          <p:nvSpPr>
            <p:cNvPr id="118" name="Oval 11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 rot="14749216">
            <a:off x="5479308" y="2694147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6283999">
            <a:off x="5368936" y="286185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1342 C 0.00678 -0.01018 0.00799 -0.00232 0.01251 0.00671 C 0.0139 0.01319 0.01998 0.02475 0.01998 0.02499 C 0.01894 0.03725 0.02085 0.05067 0.01095 0.05483 C 0.00469 0.06733 -0.00312 0.07219 -0.0132 0.07704 C -0.03005 0.09347 -0.03561 0.10088 -0.04794 0.12332 C -0.04742 0.15132 -0.05124 0.19713 -0.03734 0.22397 C -0.03404 0.2441 -0.03873 0.22304 -0.03283 0.236 C -0.02796 0.24687 -0.03648 0.23785 -0.02675 0.24595 C -0.02258 0.25474 -0.01928 0.25613 -0.01164 0.26006 C -0.00955 0.26307 -0.00816 0.267 -0.00573 0.27024 C 0.0007 0.2788 0.01737 0.28227 0.02606 0.28436 C 0.0337 0.28922 0.03509 0.29269 0.04273 0.28621 C 0.04065 0.26284 0.04343 0.26006 0.02606 0.25613 C 0.01876 0.25127 0.01268 0.24965 0.00487 0.24803 C -0.01824 0.23577 -0.02935 0.2404 -0.06149 0.23808 C -0.07729 0.23091 -0.09362 0.2235 -0.10682 0.20985 C -0.10926 0.20731 -0.11065 0.20384 -0.1129 0.20176 C -0.12211 0.19343 -0.11603 0.20199 -0.1235 0.19366 C -0.13062 0.18556 -0.1374 0.17746 -0.14608 0.17353 C -0.15494 0.15664 -0.15303 0.17283 -0.15529 0.14553 C -0.15042 0.13882 -0.14695 0.1409 -0.14469 0.13142 C -0.14521 0.12795 -0.14521 0.12425 -0.14608 0.12124 C -0.14782 0.11592 -0.15268 0.11661 -0.15529 0.11314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8" name="Content Placeholder 7" descr="hair spr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4191000"/>
            <a:ext cx="1905000" cy="2286000"/>
          </a:xfrm>
        </p:spPr>
      </p:pic>
      <p:pic>
        <p:nvPicPr>
          <p:cNvPr id="9" name="Content Placeholder 8" descr="air condition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53200" y="0"/>
            <a:ext cx="2088752" cy="2438400"/>
          </a:xfrm>
        </p:spPr>
      </p:pic>
      <p:pic>
        <p:nvPicPr>
          <p:cNvPr id="10" name="Picture 9" descr="refriger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81400"/>
            <a:ext cx="3048000" cy="2971800"/>
          </a:xfrm>
          <a:prstGeom prst="rect">
            <a:avLst/>
          </a:prstGeom>
        </p:spPr>
      </p:pic>
      <p:pic>
        <p:nvPicPr>
          <p:cNvPr id="11" name="Picture 10" descr="spray c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267200"/>
            <a:ext cx="3333750" cy="2228850"/>
          </a:xfrm>
          <a:prstGeom prst="rect">
            <a:avLst/>
          </a:prstGeom>
        </p:spPr>
      </p:pic>
      <p:pic>
        <p:nvPicPr>
          <p:cNvPr id="12" name="Picture 11" descr="spray pa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1524000"/>
            <a:ext cx="1752600" cy="1752600"/>
          </a:xfrm>
          <a:prstGeom prst="rect">
            <a:avLst/>
          </a:prstGeom>
        </p:spPr>
      </p:pic>
      <p:pic>
        <p:nvPicPr>
          <p:cNvPr id="13" name="Picture 12" descr="styrofo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533400"/>
            <a:ext cx="2514600" cy="2743200"/>
          </a:xfrm>
          <a:prstGeom prst="rect">
            <a:avLst/>
          </a:prstGeom>
        </p:spPr>
      </p:pic>
      <p:pic>
        <p:nvPicPr>
          <p:cNvPr id="14" name="Picture 13" descr="styrofoam-contain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2514600"/>
            <a:ext cx="3733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-685800" y="-7620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1"/>
          <p:cNvGrpSpPr/>
          <p:nvPr/>
        </p:nvGrpSpPr>
        <p:grpSpPr>
          <a:xfrm rot="11822833">
            <a:off x="6780599" y="1668471"/>
            <a:ext cx="609600" cy="457200"/>
            <a:chOff x="3581400" y="1219200"/>
            <a:chExt cx="609600" cy="457200"/>
          </a:xfrm>
        </p:grpSpPr>
        <p:sp>
          <p:nvSpPr>
            <p:cNvPr id="61" name="Oval 60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2"/>
          <p:cNvGrpSpPr/>
          <p:nvPr/>
        </p:nvGrpSpPr>
        <p:grpSpPr>
          <a:xfrm rot="19814811">
            <a:off x="6553200" y="457200"/>
            <a:ext cx="609600" cy="457200"/>
            <a:chOff x="3581400" y="1219200"/>
            <a:chExt cx="609600" cy="457200"/>
          </a:xfrm>
        </p:grpSpPr>
        <p:sp>
          <p:nvSpPr>
            <p:cNvPr id="74" name="Oval 7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 rot="14749216">
            <a:off x="5555915" y="210238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4749216">
            <a:off x="5354462" y="202578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0"/>
          <p:cNvGrpSpPr/>
          <p:nvPr/>
        </p:nvGrpSpPr>
        <p:grpSpPr>
          <a:xfrm rot="2115936">
            <a:off x="304800" y="1295400"/>
            <a:ext cx="609600" cy="457200"/>
            <a:chOff x="3581400" y="1219200"/>
            <a:chExt cx="609600" cy="457200"/>
          </a:xfrm>
        </p:grpSpPr>
        <p:sp>
          <p:nvSpPr>
            <p:cNvPr id="82" name="Oval 8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84"/>
          <p:cNvGrpSpPr/>
          <p:nvPr/>
        </p:nvGrpSpPr>
        <p:grpSpPr>
          <a:xfrm rot="11755822">
            <a:off x="2971800" y="609600"/>
            <a:ext cx="609600" cy="457200"/>
            <a:chOff x="3581400" y="1219200"/>
            <a:chExt cx="609600" cy="457200"/>
          </a:xfrm>
        </p:grpSpPr>
        <p:sp>
          <p:nvSpPr>
            <p:cNvPr id="86" name="Oval 8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Oval 89"/>
          <p:cNvSpPr/>
          <p:nvPr/>
        </p:nvSpPr>
        <p:spPr>
          <a:xfrm rot="5558067">
            <a:off x="4807524" y="6132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5558067">
            <a:off x="4648281" y="75849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6283999">
            <a:off x="2398453" y="154839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6283999">
            <a:off x="2212305" y="1657021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5558067">
            <a:off x="3013206" y="239325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90800" y="2514600"/>
            <a:ext cx="277091" cy="2770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6"/>
          <p:cNvGrpSpPr/>
          <p:nvPr/>
        </p:nvGrpSpPr>
        <p:grpSpPr>
          <a:xfrm rot="3832775">
            <a:off x="5715000" y="1143000"/>
            <a:ext cx="609600" cy="457200"/>
            <a:chOff x="3581400" y="1219200"/>
            <a:chExt cx="609600" cy="457200"/>
          </a:xfrm>
        </p:grpSpPr>
        <p:sp>
          <p:nvSpPr>
            <p:cNvPr id="98" name="Oval 9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0"/>
          <p:cNvGrpSpPr/>
          <p:nvPr/>
        </p:nvGrpSpPr>
        <p:grpSpPr>
          <a:xfrm rot="17571493">
            <a:off x="1219200" y="1981200"/>
            <a:ext cx="609600" cy="457200"/>
            <a:chOff x="3581400" y="1219200"/>
            <a:chExt cx="609600" cy="457200"/>
          </a:xfrm>
        </p:grpSpPr>
        <p:sp>
          <p:nvSpPr>
            <p:cNvPr id="102" name="Oval 101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04"/>
          <p:cNvGrpSpPr/>
          <p:nvPr/>
        </p:nvGrpSpPr>
        <p:grpSpPr>
          <a:xfrm rot="10022339">
            <a:off x="7968307" y="1891340"/>
            <a:ext cx="609600" cy="457200"/>
            <a:chOff x="3581400" y="1219200"/>
            <a:chExt cx="609600" cy="457200"/>
          </a:xfrm>
        </p:grpSpPr>
        <p:sp>
          <p:nvSpPr>
            <p:cNvPr id="106" name="Oval 105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Oval 109"/>
          <p:cNvSpPr/>
          <p:nvPr/>
        </p:nvSpPr>
        <p:spPr>
          <a:xfrm rot="20203463">
            <a:off x="3224098" y="227622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 rot="20203463">
            <a:off x="3763911" y="197499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20203463">
            <a:off x="3843686" y="177478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2"/>
          <p:cNvGrpSpPr/>
          <p:nvPr/>
        </p:nvGrpSpPr>
        <p:grpSpPr>
          <a:xfrm rot="12983618">
            <a:off x="1295400" y="685800"/>
            <a:ext cx="609600" cy="457200"/>
            <a:chOff x="3581400" y="1219200"/>
            <a:chExt cx="609600" cy="457200"/>
          </a:xfrm>
        </p:grpSpPr>
        <p:sp>
          <p:nvSpPr>
            <p:cNvPr id="114" name="Oval 113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6"/>
          <p:cNvGrpSpPr/>
          <p:nvPr/>
        </p:nvGrpSpPr>
        <p:grpSpPr>
          <a:xfrm rot="5400000">
            <a:off x="8001000" y="838200"/>
            <a:ext cx="609600" cy="457200"/>
            <a:chOff x="3581400" y="1219200"/>
            <a:chExt cx="609600" cy="457200"/>
          </a:xfrm>
        </p:grpSpPr>
        <p:sp>
          <p:nvSpPr>
            <p:cNvPr id="118" name="Oval 117"/>
            <p:cNvSpPr/>
            <p:nvPr/>
          </p:nvSpPr>
          <p:spPr>
            <a:xfrm>
              <a:off x="35814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733800" y="13716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86200" y="12192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rot="14749216">
            <a:off x="5479308" y="2694147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6283999">
            <a:off x="5368936" y="286185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2198 C -0.01928 0.04026 0.00487 0.00555 -0.01216 0.03401 C -0.01667 0.04118 -0.02397 0.04581 -0.02727 0.05414 C -0.0337 0.06918 -0.04186 0.08283 -0.04985 0.09648 C -0.05853 0.11059 -0.06236 0.12471 -0.07399 0.13281 C -0.07903 0.14275 -0.08789 0.14993 -0.09519 0.15687 C -0.11429 0.17445 -0.13305 0.18209 -0.15563 0.1851 C -0.17474 0.18394 -0.19003 0.18857 -0.20549 0.177 C -0.20965 0.17376 -0.21417 0.17121 -0.21747 0.16682 C -0.22008 0.16335 -0.22511 0.15687 -0.22511 0.1571 C -0.23189 0.13859 -0.2305 0.1372 -0.22807 0.11059 C -0.22668 0.09301 -0.2265 0.08375 -0.21452 0.07843 C -0.20774 0.06918 -0.19697 0.07033 -0.18881 0.06432 C -0.18568 0.06177 -0.18308 0.0583 -0.17978 0.05622 C -0.17787 0.05483 -0.17578 0.05344 -0.1737 0.05229 C -0.16866 0.04488 -0.16866 0.03517 -0.1631 0.02799 C -0.16484 0.01365 -0.16745 -0.00972 -0.15859 -0.02013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Ozone Depletion</a:t>
            </a:r>
            <a:br>
              <a:rPr lang="en-US" dirty="0" smtClean="0"/>
            </a:br>
            <a:r>
              <a:rPr lang="en-US" dirty="0" smtClean="0"/>
              <a:t>Who cares??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Ozone stops harmful light rays</a:t>
            </a:r>
          </a:p>
          <a:p>
            <a:pPr lvl="1"/>
            <a:r>
              <a:rPr lang="en-US" dirty="0" smtClean="0"/>
              <a:t>This protects plants and animals from damage and death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3886200" cy="95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“Twenty Questions and Answers About the Ozone Layer: 2006 Update” </a:t>
            </a:r>
          </a:p>
          <a:p>
            <a:r>
              <a:rPr lang="en-US" dirty="0" smtClean="0"/>
              <a:t>D.W. Fahey Lead Author. June 2006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"Burn Barrels and Ozone Layer", St. Lawrence County NY EMC Poster Contest</a:t>
            </a:r>
            <a:endParaRPr lang="en-US" dirty="0"/>
          </a:p>
        </p:txBody>
      </p:sp>
      <p:pic>
        <p:nvPicPr>
          <p:cNvPr id="9218" name="Picture 2" descr="http://www.burnbarrel.org/graphics/Ozone_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667000"/>
            <a:ext cx="4343400" cy="333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bad can it 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of low levels of ozone began in the 1980’s</a:t>
            </a:r>
          </a:p>
          <a:p>
            <a:r>
              <a:rPr lang="en-US" dirty="0" smtClean="0"/>
              <a:t>The depletion at </a:t>
            </a:r>
            <a:r>
              <a:rPr lang="en-US" dirty="0" smtClean="0"/>
              <a:t>the </a:t>
            </a:r>
            <a:r>
              <a:rPr lang="en-US" dirty="0" smtClean="0"/>
              <a:t>south pole grows to be larger than </a:t>
            </a:r>
            <a:r>
              <a:rPr lang="en-US" dirty="0" smtClean="0"/>
              <a:t>Antarctica </a:t>
            </a:r>
            <a:r>
              <a:rPr lang="en-US" dirty="0" smtClean="0"/>
              <a:t>each year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28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September 2006, the largest the ozone hole ever got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3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CFCs in the ’70’s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Use of CFCs rose every year until the possible link between Ozone depletion and CFCs was announced</a:t>
            </a:r>
          </a:p>
          <a:p>
            <a:r>
              <a:rPr lang="en-US" dirty="0" smtClean="0"/>
              <a:t>People began to choose not to use as many CFCs after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Doubt remained as to the connection between CFCs and the Ozone layer</a:t>
            </a:r>
          </a:p>
          <a:p>
            <a:r>
              <a:rPr lang="en-US" dirty="0" smtClean="0"/>
              <a:t>In 1985 large amounts of ozone loss was reported  </a:t>
            </a:r>
          </a:p>
          <a:p>
            <a:r>
              <a:rPr lang="en-US" dirty="0" smtClean="0"/>
              <a:t>In 1989 the connection was proven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Montreal Protocol was written and signed in 1987 to reduce CFC production and use</a:t>
            </a:r>
          </a:p>
          <a:p>
            <a:pPr lvl="1"/>
            <a:r>
              <a:rPr lang="en-US" dirty="0" smtClean="0"/>
              <a:t>Nearly every country in the world has signed it</a:t>
            </a:r>
          </a:p>
          <a:p>
            <a:pPr lvl="1"/>
            <a:r>
              <a:rPr lang="en-US" dirty="0" smtClean="0"/>
              <a:t>Calls to ban all CFCs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5562600"/>
            <a:ext cx="3886200" cy="95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“Twenty Questions and Answers About the Ozone Layer: 2006 Update” </a:t>
            </a:r>
          </a:p>
          <a:p>
            <a:r>
              <a:rPr lang="en-US" dirty="0" smtClean="0"/>
              <a:t>D.W. Fahey Lead Author. June 2006</a:t>
            </a:r>
            <a:endParaRPr lang="en-US" dirty="0"/>
          </a:p>
        </p:txBody>
      </p:sp>
      <p:pic>
        <p:nvPicPr>
          <p:cNvPr id="5122" name="Picture 2" descr="http://www.ec.gc.ca/Content/2/1/F/21FEB46B-B8AE-49D6-AFBA-B94A88032C1B/header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3333750" cy="895351"/>
          </a:xfrm>
          <a:prstGeom prst="rect">
            <a:avLst/>
          </a:prstGeom>
          <a:noFill/>
        </p:spPr>
      </p:pic>
      <p:pic>
        <p:nvPicPr>
          <p:cNvPr id="5124" name="Picture 4" descr="http://www.eeaa.gov.eg/arabic/images/main/ozone/logo_ozone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556" y="4495800"/>
            <a:ext cx="2300843" cy="2362200"/>
          </a:xfrm>
          <a:prstGeom prst="rect">
            <a:avLst/>
          </a:prstGeom>
          <a:noFill/>
        </p:spPr>
      </p:pic>
      <p:pic>
        <p:nvPicPr>
          <p:cNvPr id="5126" name="Picture 6" descr="http://www.purdue.edu/envirosoft/housewaste/house/montre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57600"/>
            <a:ext cx="3276600" cy="176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has met all of the goals set by the Montreal Protocol thus far</a:t>
            </a:r>
          </a:p>
          <a:p>
            <a:r>
              <a:rPr lang="en-US" dirty="0" smtClean="0"/>
              <a:t>The US has developed and tested 300 alternative compounds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CFCs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HCFCs – can be broken down before they can destroy ozone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production of CFCs has decreased</a:t>
            </a:r>
          </a:p>
          <a:p>
            <a:r>
              <a:rPr lang="en-US" dirty="0" smtClean="0"/>
              <a:t>The levels of CFCs in the atmosphere has decreased</a:t>
            </a:r>
            <a:endParaRPr lang="en-US" dirty="0"/>
          </a:p>
        </p:txBody>
      </p:sp>
      <p:pic>
        <p:nvPicPr>
          <p:cNvPr id="4" name="figure_2" descr="The Equivalent Chlorine as a function of tim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Fredric </a:t>
            </a:r>
            <a:r>
              <a:rPr lang="en-US" dirty="0" err="1" smtClean="0"/>
              <a:t>Swarts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1890s</a:t>
            </a:r>
          </a:p>
          <a:p>
            <a:r>
              <a:rPr lang="en-US" dirty="0" smtClean="0"/>
              <a:t>Belgian chemist</a:t>
            </a:r>
          </a:p>
          <a:p>
            <a:r>
              <a:rPr lang="en-US" dirty="0" smtClean="0"/>
              <a:t>Pioneer in synthesis of fluorinated alkanes</a:t>
            </a:r>
          </a:p>
          <a:p>
            <a:r>
              <a:rPr lang="en-US" dirty="0" smtClean="0"/>
              <a:t>Generated effective fluorine exchange agent</a:t>
            </a:r>
          </a:p>
          <a:p>
            <a:endParaRPr lang="en-US" dirty="0"/>
          </a:p>
        </p:txBody>
      </p:sp>
      <p:pic>
        <p:nvPicPr>
          <p:cNvPr id="5" name="Content Placeholder 4" descr="frederic swart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10187" y="1752600"/>
            <a:ext cx="3224213" cy="3139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Ozone hole is still very large</a:t>
            </a:r>
          </a:p>
          <a:p>
            <a:r>
              <a:rPr lang="en-US" dirty="0" smtClean="0"/>
              <a:t>Repair will be complete around 2075</a:t>
            </a:r>
            <a:endParaRPr lang="en-US" dirty="0"/>
          </a:p>
        </p:txBody>
      </p:sp>
      <p:pic>
        <p:nvPicPr>
          <p:cNvPr id="4" name="Picture 3" descr="October 1986 monthly mean Antarctic ozon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384619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</a:t>
            </a:r>
            <a:r>
              <a:rPr lang="en-US" dirty="0" err="1" smtClean="0"/>
              <a:t>Midgley</a:t>
            </a:r>
            <a:r>
              <a:rPr lang="en-US" dirty="0" smtClean="0"/>
              <a:t> Jr.</a:t>
            </a:r>
            <a:endParaRPr lang="en-US" dirty="0"/>
          </a:p>
        </p:txBody>
      </p:sp>
      <p:pic>
        <p:nvPicPr>
          <p:cNvPr id="5" name="Content Placeholder 4" descr="thomas midgley j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5375" y="2091531"/>
            <a:ext cx="2762250" cy="35433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1930s</a:t>
            </a:r>
          </a:p>
          <a:p>
            <a:r>
              <a:rPr lang="en-US" dirty="0" smtClean="0"/>
              <a:t>Synthesized </a:t>
            </a:r>
            <a:r>
              <a:rPr lang="en-US" dirty="0" err="1" smtClean="0"/>
              <a:t>dichlorofluoromethane</a:t>
            </a:r>
            <a:r>
              <a:rPr lang="en-US" dirty="0" smtClean="0"/>
              <a:t> using “</a:t>
            </a:r>
            <a:r>
              <a:rPr lang="en-US" dirty="0" err="1" smtClean="0"/>
              <a:t>Swarts</a:t>
            </a:r>
            <a:r>
              <a:rPr lang="en-US" dirty="0" smtClean="0"/>
              <a:t> process”</a:t>
            </a:r>
          </a:p>
          <a:p>
            <a:r>
              <a:rPr lang="en-US" dirty="0" smtClean="0"/>
              <a:t>Demonstrated that </a:t>
            </a:r>
            <a:r>
              <a:rPr lang="en-US" dirty="0" err="1" smtClean="0"/>
              <a:t>dichlorofluoromethane</a:t>
            </a:r>
            <a:r>
              <a:rPr lang="en-US" dirty="0" smtClean="0"/>
              <a:t> was neither toxic nor flammable by inhaling vapors and blew out a candle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trichlorofluoromethane</a:t>
            </a:r>
            <a:endParaRPr lang="en-US" dirty="0" smtClean="0"/>
          </a:p>
          <a:p>
            <a:r>
              <a:rPr lang="en-US" dirty="0" smtClean="0"/>
              <a:t>dichlorodifluoromethane</a:t>
            </a:r>
          </a:p>
          <a:p>
            <a:r>
              <a:rPr lang="en-US" dirty="0" err="1" smtClean="0"/>
              <a:t>trichlorotrifluoroethane</a:t>
            </a:r>
            <a:endParaRPr lang="en-US" dirty="0" smtClean="0"/>
          </a:p>
          <a:p>
            <a:r>
              <a:rPr lang="en-US" dirty="0" err="1" smtClean="0"/>
              <a:t>dichlorotetrafluoroethane</a:t>
            </a:r>
            <a:endParaRPr lang="en-US" dirty="0" smtClean="0"/>
          </a:p>
          <a:p>
            <a:r>
              <a:rPr lang="en-US" dirty="0" err="1" smtClean="0"/>
              <a:t>chloropentafluoroethane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29401" y="685800"/>
            <a:ext cx="1219200" cy="1219201"/>
            <a:chOff x="4000501" y="1676400"/>
            <a:chExt cx="1943099" cy="1905000"/>
          </a:xfrm>
        </p:grpSpPr>
        <p:sp>
          <p:nvSpPr>
            <p:cNvPr id="5" name="Oval 4"/>
            <p:cNvSpPr/>
            <p:nvPr/>
          </p:nvSpPr>
          <p:spPr>
            <a:xfrm>
              <a:off x="4953001" y="2628900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00501" y="1676400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1" y="2247900"/>
              <a:ext cx="952500" cy="952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00501" y="2628900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91100" y="1752600"/>
              <a:ext cx="952500" cy="9525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1"/>
          <p:cNvGrpSpPr/>
          <p:nvPr/>
        </p:nvGrpSpPr>
        <p:grpSpPr>
          <a:xfrm rot="20395121">
            <a:off x="5941396" y="2686751"/>
            <a:ext cx="1195131" cy="1086483"/>
            <a:chOff x="4191000" y="1981200"/>
            <a:chExt cx="838200" cy="762000"/>
          </a:xfrm>
        </p:grpSpPr>
        <p:grpSp>
          <p:nvGrpSpPr>
            <p:cNvPr id="11" name="Group 70"/>
            <p:cNvGrpSpPr/>
            <p:nvPr/>
          </p:nvGrpSpPr>
          <p:grpSpPr>
            <a:xfrm>
              <a:off x="4191000" y="1981200"/>
              <a:ext cx="838200" cy="762000"/>
              <a:chOff x="4191000" y="1981200"/>
              <a:chExt cx="838200" cy="762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572000" y="2362200"/>
                <a:ext cx="381000" cy="381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191000" y="1981200"/>
                <a:ext cx="457200" cy="4572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19600" y="22098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72000" y="1981200"/>
                <a:ext cx="457200" cy="4572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191000" y="23622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>
            <a:off x="7008908" y="4725892"/>
            <a:ext cx="1216013" cy="1213029"/>
            <a:chOff x="3352800" y="3968571"/>
            <a:chExt cx="2514599" cy="2508429"/>
          </a:xfrm>
        </p:grpSpPr>
        <p:grpSp>
          <p:nvGrpSpPr>
            <p:cNvPr id="18" name="Group 53"/>
            <p:cNvGrpSpPr/>
            <p:nvPr/>
          </p:nvGrpSpPr>
          <p:grpSpPr>
            <a:xfrm>
              <a:off x="3352800" y="4038600"/>
              <a:ext cx="2514599" cy="2438400"/>
              <a:chOff x="5791200" y="3429000"/>
              <a:chExt cx="2514599" cy="2438400"/>
            </a:xfrm>
          </p:grpSpPr>
          <p:grpSp>
            <p:nvGrpSpPr>
              <p:cNvPr id="20" name="Group 40"/>
              <p:cNvGrpSpPr/>
              <p:nvPr/>
            </p:nvGrpSpPr>
            <p:grpSpPr>
              <a:xfrm>
                <a:off x="5791200" y="3962400"/>
                <a:ext cx="1905000" cy="1905000"/>
                <a:chOff x="4000501" y="1676400"/>
                <a:chExt cx="1905000" cy="1905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953001" y="26289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000501" y="1676400"/>
                  <a:ext cx="1142999" cy="1143000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572001" y="22479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000501" y="26289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46"/>
              <p:cNvGrpSpPr/>
              <p:nvPr/>
            </p:nvGrpSpPr>
            <p:grpSpPr>
              <a:xfrm>
                <a:off x="6858000" y="3429000"/>
                <a:ext cx="1447799" cy="2133600"/>
                <a:chOff x="4533901" y="1752600"/>
                <a:chExt cx="1447799" cy="21336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4991100" y="17526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533901" y="23622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838701" y="2743200"/>
                  <a:ext cx="1142999" cy="1143000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" name="Oval 18"/>
            <p:cNvSpPr/>
            <p:nvPr/>
          </p:nvSpPr>
          <p:spPr>
            <a:xfrm rot="8338972">
              <a:off x="3757834" y="3968571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91000" y="4876800"/>
            <a:ext cx="1371600" cy="1346179"/>
            <a:chOff x="6320631" y="4040105"/>
            <a:chExt cx="2636658" cy="2587790"/>
          </a:xfrm>
        </p:grpSpPr>
        <p:sp>
          <p:nvSpPr>
            <p:cNvPr id="30" name="Oval 29"/>
            <p:cNvSpPr/>
            <p:nvPr/>
          </p:nvSpPr>
          <p:spPr>
            <a:xfrm rot="20498675">
              <a:off x="7392906" y="5484895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52"/>
            <p:cNvGrpSpPr/>
            <p:nvPr/>
          </p:nvGrpSpPr>
          <p:grpSpPr>
            <a:xfrm rot="20498675">
              <a:off x="6320631" y="4165715"/>
              <a:ext cx="2636658" cy="2336569"/>
              <a:chOff x="5791200" y="3530831"/>
              <a:chExt cx="2636658" cy="2336569"/>
            </a:xfrm>
          </p:grpSpPr>
          <p:grpSp>
            <p:nvGrpSpPr>
              <p:cNvPr id="33" name="Group 40"/>
              <p:cNvGrpSpPr/>
              <p:nvPr/>
            </p:nvGrpSpPr>
            <p:grpSpPr>
              <a:xfrm>
                <a:off x="5791200" y="3962400"/>
                <a:ext cx="1524000" cy="1905000"/>
                <a:chOff x="4000501" y="1676400"/>
                <a:chExt cx="1524000" cy="19050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4000501" y="1676400"/>
                  <a:ext cx="1142999" cy="1143000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572001" y="22479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000501" y="2628900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46"/>
              <p:cNvGrpSpPr/>
              <p:nvPr/>
            </p:nvGrpSpPr>
            <p:grpSpPr>
              <a:xfrm>
                <a:off x="6858000" y="3530831"/>
                <a:ext cx="1569858" cy="2031769"/>
                <a:chOff x="4533901" y="1854431"/>
                <a:chExt cx="1569858" cy="2031769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5151259" y="1854431"/>
                  <a:ext cx="952500" cy="9525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533901" y="2362200"/>
                  <a:ext cx="952500" cy="9525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838701" y="2743200"/>
                  <a:ext cx="1142999" cy="1143000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" name="Oval 31"/>
            <p:cNvSpPr/>
            <p:nvPr/>
          </p:nvSpPr>
          <p:spPr>
            <a:xfrm rot="20498675">
              <a:off x="6627895" y="4040105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4400" y="4800600"/>
            <a:ext cx="1371600" cy="1493829"/>
            <a:chOff x="6578400" y="3735305"/>
            <a:chExt cx="2514599" cy="2738685"/>
          </a:xfrm>
        </p:grpSpPr>
        <p:sp>
          <p:nvSpPr>
            <p:cNvPr id="42" name="Oval 41"/>
            <p:cNvSpPr/>
            <p:nvPr/>
          </p:nvSpPr>
          <p:spPr>
            <a:xfrm rot="20498675">
              <a:off x="7694695" y="3735305"/>
              <a:ext cx="1142999" cy="11430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78"/>
            <p:cNvGrpSpPr/>
            <p:nvPr/>
          </p:nvGrpSpPr>
          <p:grpSpPr>
            <a:xfrm>
              <a:off x="6578400" y="3887705"/>
              <a:ext cx="2514599" cy="2586285"/>
              <a:chOff x="6391689" y="4041610"/>
              <a:chExt cx="2514599" cy="2586285"/>
            </a:xfrm>
          </p:grpSpPr>
          <p:sp>
            <p:nvSpPr>
              <p:cNvPr id="44" name="Oval 43"/>
              <p:cNvSpPr/>
              <p:nvPr/>
            </p:nvSpPr>
            <p:spPr>
              <a:xfrm rot="20498675">
                <a:off x="7392906" y="5484895"/>
                <a:ext cx="1142999" cy="11430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52"/>
              <p:cNvGrpSpPr/>
              <p:nvPr/>
            </p:nvGrpSpPr>
            <p:grpSpPr>
              <a:xfrm rot="20498675">
                <a:off x="6391689" y="4605524"/>
                <a:ext cx="2514599" cy="1905000"/>
                <a:chOff x="5791200" y="3962400"/>
                <a:chExt cx="2514599" cy="1905000"/>
              </a:xfrm>
            </p:grpSpPr>
            <p:grpSp>
              <p:nvGrpSpPr>
                <p:cNvPr id="47" name="Group 40"/>
                <p:cNvGrpSpPr/>
                <p:nvPr/>
              </p:nvGrpSpPr>
              <p:grpSpPr>
                <a:xfrm>
                  <a:off x="5791200" y="3962400"/>
                  <a:ext cx="1524000" cy="1905000"/>
                  <a:chOff x="4000501" y="1676400"/>
                  <a:chExt cx="1524000" cy="1905000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4000501" y="1676400"/>
                    <a:ext cx="1142999" cy="1143000"/>
                  </a:xfrm>
                  <a:prstGeom prst="ellipse">
                    <a:avLst/>
                  </a:prstGeom>
                  <a:solidFill>
                    <a:srgbClr val="008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4572001" y="2247900"/>
                    <a:ext cx="952500" cy="9525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000501" y="2628900"/>
                    <a:ext cx="952500" cy="952500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6"/>
                <p:cNvGrpSpPr/>
                <p:nvPr/>
              </p:nvGrpSpPr>
              <p:grpSpPr>
                <a:xfrm>
                  <a:off x="6858000" y="4038600"/>
                  <a:ext cx="1447799" cy="1524000"/>
                  <a:chOff x="4533901" y="2362200"/>
                  <a:chExt cx="1447799" cy="1524000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4533901" y="2362200"/>
                    <a:ext cx="952500" cy="9525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838701" y="2743200"/>
                    <a:ext cx="1142999" cy="1143000"/>
                  </a:xfrm>
                  <a:prstGeom prst="ellipse">
                    <a:avLst/>
                  </a:prstGeom>
                  <a:solidFill>
                    <a:srgbClr val="008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6" name="Oval 45"/>
              <p:cNvSpPr/>
              <p:nvPr/>
            </p:nvSpPr>
            <p:spPr>
              <a:xfrm rot="20498675">
                <a:off x="6627895" y="4041610"/>
                <a:ext cx="1142999" cy="11430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CFCs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Refrigerators used chemicals which were toxic or flammable or both</a:t>
            </a:r>
          </a:p>
          <a:p>
            <a:r>
              <a:rPr lang="en-US" dirty="0" smtClean="0"/>
              <a:t>Since refrigerators were unsafe few people used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Highly stable compounds</a:t>
            </a:r>
          </a:p>
          <a:p>
            <a:r>
              <a:rPr lang="en-US" dirty="0" smtClean="0"/>
              <a:t>Used as propellants in spray cans, refrigeration units, air conditioners, solvents and foam-blowing agents</a:t>
            </a:r>
          </a:p>
          <a:p>
            <a:r>
              <a:rPr lang="en-US" dirty="0" smtClean="0"/>
              <a:t>Organic compounds of carbon, fluorine, chlorine and hydrogen</a:t>
            </a:r>
          </a:p>
          <a:p>
            <a:r>
              <a:rPr lang="en-US" dirty="0" smtClean="0"/>
              <a:t>Manufactured under the trade name Freon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0037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Nontoxic</a:t>
            </a:r>
          </a:p>
          <a:p>
            <a:r>
              <a:rPr lang="en-US" dirty="0" smtClean="0"/>
              <a:t>Nonflammable</a:t>
            </a:r>
          </a:p>
          <a:p>
            <a:r>
              <a:rPr lang="en-US" dirty="0" smtClean="0"/>
              <a:t>Can be converted from a liquid to a gas and vice versa</a:t>
            </a:r>
          </a:p>
          <a:p>
            <a:r>
              <a:rPr lang="en-US" dirty="0" smtClean="0"/>
              <a:t>Make </a:t>
            </a:r>
            <a:r>
              <a:rPr lang="en-US" dirty="0" err="1" smtClean="0"/>
              <a:t>styrofoam</a:t>
            </a:r>
            <a:endParaRPr lang="en-US" dirty="0" smtClean="0"/>
          </a:p>
          <a:p>
            <a:r>
              <a:rPr lang="en-US" dirty="0" smtClean="0"/>
              <a:t>Clean electronic equipment</a:t>
            </a:r>
          </a:p>
          <a:p>
            <a:r>
              <a:rPr lang="en-US" dirty="0" smtClean="0"/>
              <a:t>Fire extinguishers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all sounds too good to be true!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Lets add to that scientific history…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the 1930’s equally important chemistry was being discovered concerning Earth’s atmosphere.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620</Words>
  <Application>Microsoft Office PowerPoint</Application>
  <PresentationFormat>On-screen Show (4:3)</PresentationFormat>
  <Paragraphs>107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Chlorofluorocarbons</vt:lpstr>
      <vt:lpstr>Products</vt:lpstr>
      <vt:lpstr>Fredric Swarts</vt:lpstr>
      <vt:lpstr>Thomas Midgley Jr.</vt:lpstr>
      <vt:lpstr>Common CFCs</vt:lpstr>
      <vt:lpstr>Before CFCs</vt:lpstr>
      <vt:lpstr>CFCs</vt:lpstr>
      <vt:lpstr>CFCs</vt:lpstr>
      <vt:lpstr>This all sounds too good to be true!</vt:lpstr>
      <vt:lpstr>G.M.B. Dobson</vt:lpstr>
      <vt:lpstr>It wasn’t until the 1970’s that scientists found the problems of CFCs…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Ozone Depletion Who cares??</vt:lpstr>
      <vt:lpstr>How bad can it get?</vt:lpstr>
      <vt:lpstr>PowerPoint Presentation</vt:lpstr>
      <vt:lpstr>CFCs in the ’70’s</vt:lpstr>
      <vt:lpstr>Proving the Connection</vt:lpstr>
      <vt:lpstr>What could be done?</vt:lpstr>
      <vt:lpstr>In the USA</vt:lpstr>
      <vt:lpstr>Alternatives to CFCs</vt:lpstr>
      <vt:lpstr>Did it work?</vt:lpstr>
      <vt:lpstr>Did it work?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Chlorofluorocarbons</dc:title>
  <dc:creator>Porter</dc:creator>
  <cp:lastModifiedBy>Windows User</cp:lastModifiedBy>
  <cp:revision>36</cp:revision>
  <dcterms:created xsi:type="dcterms:W3CDTF">2011-03-15T21:56:25Z</dcterms:created>
  <dcterms:modified xsi:type="dcterms:W3CDTF">2014-02-04T00:05:54Z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1860109208</vt:i4>
  </property>
  <property fmtid="{D5CDD505-2E9C-101B-9397-08002B2CF9AE}" pid="3" name="_NewReviewCycle">
    <vt:lpwstr/>
  </property>
  <property fmtid="{D5CDD505-2E9C-101B-9397-08002B2CF9AE}" pid="4" name="_EmailSubject">
    <vt:lpwstr>Ozone powerpointe</vt:lpwstr>
  </property>
  <property fmtid="{D5CDD505-2E9C-101B-9397-08002B2CF9AE}" pid="5" name="_AuthorEmail">
    <vt:lpwstr>gnelis@graniteschools.org</vt:lpwstr>
  </property>
  <property fmtid="{D5CDD505-2E9C-101B-9397-08002B2CF9AE}" pid="6" name="_AuthorEmailDisplayName">
    <vt:lpwstr>Nelis, Gregory T</vt:lpwstr>
  </property>
</Properties>
</file>