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0A723E-31E7-4BA6-8886-23667DBC238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A723E-31E7-4BA6-8886-23667DBC238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A723E-31E7-4BA6-8886-23667DBC238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A723E-31E7-4BA6-8886-23667DBC238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0A723E-31E7-4BA6-8886-23667DBC2380}"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0A723E-31E7-4BA6-8886-23667DBC2380}"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0A723E-31E7-4BA6-8886-23667DBC2380}" type="datetimeFigureOut">
              <a:rPr lang="en-US" smtClean="0"/>
              <a:t>8/20/2013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A723E-31E7-4BA6-8886-23667DBC2380}" type="datetimeFigureOut">
              <a:rPr lang="en-US" smtClean="0"/>
              <a:t>8/20/2013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A723E-31E7-4BA6-8886-23667DBC2380}" type="datetimeFigureOut">
              <a:rPr lang="en-US" smtClean="0"/>
              <a:t>8/20/2013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A723E-31E7-4BA6-8886-23667DBC2380}"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A723E-31E7-4BA6-8886-23667DBC2380}"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76B4C-4F10-440B-98D2-547E7AB877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A723E-31E7-4BA6-8886-23667DBC2380}" type="datetimeFigureOut">
              <a:rPr lang="en-US" smtClean="0"/>
              <a:t>8/20/2013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76B4C-4F10-440B-98D2-547E7AB877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en-US" dirty="0" smtClean="0"/>
              <a:t>Your first assignment for tomorrow:</a:t>
            </a:r>
            <a:br>
              <a:rPr lang="en-US" dirty="0" smtClean="0"/>
            </a:br>
            <a:r>
              <a:rPr lang="en-US" dirty="0" smtClean="0"/>
              <a:t>Be prepared to tell the class about yourself. Make sure to include:</a:t>
            </a:r>
            <a:br>
              <a:rPr lang="en-US" dirty="0" smtClean="0"/>
            </a:br>
            <a:r>
              <a:rPr lang="en-US" dirty="0" smtClean="0"/>
              <a:t>Your name and birthday</a:t>
            </a:r>
            <a:br>
              <a:rPr lang="en-US" dirty="0" smtClean="0"/>
            </a:br>
            <a:r>
              <a:rPr lang="en-US" dirty="0" smtClean="0"/>
              <a:t>Your favorite place</a:t>
            </a:r>
            <a:r>
              <a:rPr lang="en-US" smtClean="0"/>
              <a:t>, school subject, </a:t>
            </a:r>
            <a:r>
              <a:rPr lang="en-US" smtClean="0"/>
              <a:t>book, movie, </a:t>
            </a:r>
            <a:r>
              <a:rPr lang="en-US" dirty="0" smtClean="0"/>
              <a:t>and </a:t>
            </a:r>
            <a:r>
              <a:rPr lang="en-US" smtClean="0"/>
              <a:t>TV show </a:t>
            </a:r>
            <a:r>
              <a:rPr lang="en-US" dirty="0" smtClean="0"/>
              <a:t/>
            </a:r>
            <a:br>
              <a:rPr lang="en-US" dirty="0" smtClean="0"/>
            </a:br>
            <a:r>
              <a:rPr lang="en-US" dirty="0"/>
              <a:t>W</a:t>
            </a:r>
            <a:r>
              <a:rPr lang="en-US" dirty="0" smtClean="0"/>
              <a:t>hat you enjoy doing in your free time, any places you would like to go that you’ve never been, and what you want to do when you grow up.</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Your first assignment for tomorrow: Be prepared to tell the class about yourself. Make sure to include: Your name and birthday Your favorite place, school subject, book, movie, and TV show  What you enjoy doing in your free time, any places you would like to go that you’ve never been, and what you want to do when you grow up.</vt:lpstr>
    </vt:vector>
  </TitlesOfParts>
  <Company>Locus Live Music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first assignment for tomorrow: Be prepared to tell the class about yourself. Make sure to include: Your name and birthday Your favorite place, school subject, book, movie, and TV show  What you enjoy doing in your free time, any places you would like to go that you’ve never been, and what you want to do when you grow up.</dc:title>
  <dc:creator>Brad Saurer</dc:creator>
  <cp:lastModifiedBy>Brad Saurer</cp:lastModifiedBy>
  <cp:revision>1</cp:revision>
  <dcterms:created xsi:type="dcterms:W3CDTF">2013-08-21T05:23:20Z</dcterms:created>
  <dcterms:modified xsi:type="dcterms:W3CDTF">2013-08-21T05:30:37Z</dcterms:modified>
</cp:coreProperties>
</file>